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diagrams/data1.xml" ContentType="application/vnd.openxmlformats-officedocument.drawingml.diagramData+xml"/>
  <Override PartName="/ppt/diagrams/data3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26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.xml" ContentType="application/vnd.openxmlformats-officedocument.theme+xml"/>
  <Override PartName="/ppt/theme/theme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diagrams/layout1.xml" ContentType="application/vnd.openxmlformats-officedocument.drawingml.diagramLayout+xml"/>
  <Override PartName="/ppt/diagrams/colors1.xml" ContentType="application/vnd.openxmlformats-officedocument.drawingml.diagramColors+xml"/>
  <Override PartName="/ppt/handoutMasters/handoutMaster1.xml" ContentType="application/vnd.openxmlformats-officedocument.presentationml.handoutMaster+xml"/>
  <Override PartName="/ppt/charts/colors1.xml" ContentType="application/vnd.ms-office.chartcolorstyle+xml"/>
  <Override PartName="/ppt/charts/style1.xml" ContentType="application/vnd.ms-office.chartstyle+xml"/>
  <Override PartName="/ppt/diagrams/quickStyle1.xml" ContentType="application/vnd.openxmlformats-officedocument.drawingml.diagramStyle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Masters/notesMaster1.xml" ContentType="application/vnd.openxmlformats-officedocument.presentationml.notesMaster+xml"/>
  <Override PartName="/ppt/charts/chart1.xml" ContentType="application/vnd.openxmlformats-officedocument.drawingml.chart+xml"/>
  <Override PartName="/ppt/diagrams/drawing1.xml" ContentType="application/vnd.ms-office.drawingml.diagramDrawing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3" r:id="rId1"/>
    <p:sldMasterId id="2147483986" r:id="rId2"/>
  </p:sldMasterIdLst>
  <p:notesMasterIdLst>
    <p:notesMasterId r:id="rId30"/>
  </p:notesMasterIdLst>
  <p:handoutMasterIdLst>
    <p:handoutMasterId r:id="rId31"/>
  </p:handoutMasterIdLst>
  <p:sldIdLst>
    <p:sldId id="314" r:id="rId3"/>
    <p:sldId id="388" r:id="rId4"/>
    <p:sldId id="389" r:id="rId5"/>
    <p:sldId id="347" r:id="rId6"/>
    <p:sldId id="358" r:id="rId7"/>
    <p:sldId id="348" r:id="rId8"/>
    <p:sldId id="365" r:id="rId9"/>
    <p:sldId id="371" r:id="rId10"/>
    <p:sldId id="373" r:id="rId11"/>
    <p:sldId id="363" r:id="rId12"/>
    <p:sldId id="364" r:id="rId13"/>
    <p:sldId id="390" r:id="rId14"/>
    <p:sldId id="362" r:id="rId15"/>
    <p:sldId id="385" r:id="rId16"/>
    <p:sldId id="366" r:id="rId17"/>
    <p:sldId id="372" r:id="rId18"/>
    <p:sldId id="379" r:id="rId19"/>
    <p:sldId id="381" r:id="rId20"/>
    <p:sldId id="382" r:id="rId21"/>
    <p:sldId id="374" r:id="rId22"/>
    <p:sldId id="380" r:id="rId23"/>
    <p:sldId id="383" r:id="rId24"/>
    <p:sldId id="384" r:id="rId25"/>
    <p:sldId id="378" r:id="rId26"/>
    <p:sldId id="386" r:id="rId27"/>
    <p:sldId id="391" r:id="rId28"/>
    <p:sldId id="346" r:id="rId2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03">
          <p15:clr>
            <a:srgbClr val="A4A3A4"/>
          </p15:clr>
        </p15:guide>
        <p15:guide id="2" orient="horz" pos="3040">
          <p15:clr>
            <a:srgbClr val="A4A3A4"/>
          </p15:clr>
        </p15:guide>
        <p15:guide id="3" orient="horz" pos="527">
          <p15:clr>
            <a:srgbClr val="A4A3A4"/>
          </p15:clr>
        </p15:guide>
        <p15:guide id="4" orient="horz" pos="577">
          <p15:clr>
            <a:srgbClr val="A4A3A4"/>
          </p15:clr>
        </p15:guide>
        <p15:guide id="5" orient="horz" pos="374">
          <p15:clr>
            <a:srgbClr val="A4A3A4"/>
          </p15:clr>
        </p15:guide>
        <p15:guide id="6" orient="horz" pos="999">
          <p15:clr>
            <a:srgbClr val="A4A3A4"/>
          </p15:clr>
        </p15:guide>
        <p15:guide id="7" orient="horz" pos="1362">
          <p15:clr>
            <a:srgbClr val="A4A3A4"/>
          </p15:clr>
        </p15:guide>
        <p15:guide id="8" orient="horz" pos="1417">
          <p15:clr>
            <a:srgbClr val="A4A3A4"/>
          </p15:clr>
        </p15:guide>
        <p15:guide id="9" pos="364">
          <p15:clr>
            <a:srgbClr val="A4A3A4"/>
          </p15:clr>
        </p15:guide>
        <p15:guide id="10" pos="1157">
          <p15:clr>
            <a:srgbClr val="A4A3A4"/>
          </p15:clr>
        </p15:guide>
        <p15:guide id="11" pos="1213">
          <p15:clr>
            <a:srgbClr val="A4A3A4"/>
          </p15:clr>
        </p15:guide>
        <p15:guide id="12" pos="2007">
          <p15:clr>
            <a:srgbClr val="A4A3A4"/>
          </p15:clr>
        </p15:guide>
        <p15:guide id="13" pos="2061">
          <p15:clr>
            <a:srgbClr val="A4A3A4"/>
          </p15:clr>
        </p15:guide>
        <p15:guide id="14" pos="2858">
          <p15:clr>
            <a:srgbClr val="A4A3A4"/>
          </p15:clr>
        </p15:guide>
        <p15:guide id="15" pos="2912">
          <p15:clr>
            <a:srgbClr val="A4A3A4"/>
          </p15:clr>
        </p15:guide>
        <p15:guide id="16" pos="370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00AAAD"/>
    <a:srgbClr val="F8381C"/>
    <a:srgbClr val="DCDCDC"/>
    <a:srgbClr val="BD3E96"/>
    <a:srgbClr val="C03E96"/>
    <a:srgbClr val="F99D1C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3" autoAdjust="0"/>
    <p:restoredTop sz="94533" autoAdjust="0"/>
  </p:normalViewPr>
  <p:slideViewPr>
    <p:cSldViewPr snapToGrid="0" snapToObjects="1">
      <p:cViewPr varScale="1">
        <p:scale>
          <a:sx n="88" d="100"/>
          <a:sy n="88" d="100"/>
        </p:scale>
        <p:origin x="96" y="390"/>
      </p:cViewPr>
      <p:guideLst>
        <p:guide orient="horz" pos="203"/>
        <p:guide orient="horz" pos="3040"/>
        <p:guide orient="horz" pos="527"/>
        <p:guide orient="horz" pos="577"/>
        <p:guide orient="horz" pos="374"/>
        <p:guide orient="horz" pos="999"/>
        <p:guide orient="horz" pos="1362"/>
        <p:guide orient="horz" pos="1417"/>
        <p:guide pos="364"/>
        <p:guide pos="1157"/>
        <p:guide pos="1213"/>
        <p:guide pos="2007"/>
        <p:guide pos="2061"/>
        <p:guide pos="2858"/>
        <p:guide pos="2912"/>
        <p:guide pos="37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ustomXml" Target="../customXml/item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Modelo Canônico</c:v>
                </c:pt>
              </c:strCache>
            </c:strRef>
          </c:tx>
          <c:spPr>
            <a:solidFill>
              <a:srgbClr val="00AAAD"/>
            </a:solidFill>
            <a:ln>
              <a:noFill/>
            </a:ln>
            <a:effectLst/>
          </c:spPr>
          <c:invertIfNegative val="0"/>
          <c:cat>
            <c:strRef>
              <c:f>Plan1!$A$2:$A$3</c:f>
              <c:strCache>
                <c:ptCount val="2"/>
                <c:pt idx="0">
                  <c:v>Solução 1</c:v>
                </c:pt>
                <c:pt idx="1">
                  <c:v>Solução 2</c:v>
                </c:pt>
              </c:strCache>
            </c:strRef>
          </c:cat>
          <c:val>
            <c:numRef>
              <c:f>Plan1!$B$2:$B$3</c:f>
              <c:numCache>
                <c:formatCode>0%</c:formatCode>
                <c:ptCount val="2"/>
                <c:pt idx="0">
                  <c:v>0.25</c:v>
                </c:pt>
                <c:pt idx="1">
                  <c:v>1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Ref. Data</c:v>
                </c:pt>
              </c:strCache>
            </c:strRef>
          </c:tx>
          <c:spPr>
            <a:solidFill>
              <a:srgbClr val="F99D1C"/>
            </a:solidFill>
            <a:ln>
              <a:noFill/>
            </a:ln>
            <a:effectLst/>
          </c:spPr>
          <c:invertIfNegative val="0"/>
          <c:cat>
            <c:strRef>
              <c:f>Plan1!$A$2:$A$3</c:f>
              <c:strCache>
                <c:ptCount val="2"/>
                <c:pt idx="0">
                  <c:v>Solução 1</c:v>
                </c:pt>
                <c:pt idx="1">
                  <c:v>Solução 2</c:v>
                </c:pt>
              </c:strCache>
            </c:strRef>
          </c:cat>
          <c:val>
            <c:numRef>
              <c:f>Plan1!$C$2:$C$3</c:f>
              <c:numCache>
                <c:formatCode>0%</c:formatCode>
                <c:ptCount val="2"/>
                <c:pt idx="0">
                  <c:v>0.25</c:v>
                </c:pt>
                <c:pt idx="1">
                  <c:v>1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Tratamento de Erros</c:v>
                </c:pt>
              </c:strCache>
            </c:strRef>
          </c:tx>
          <c:spPr>
            <a:solidFill>
              <a:srgbClr val="C03E96"/>
            </a:solidFill>
            <a:ln>
              <a:noFill/>
            </a:ln>
            <a:effectLst/>
          </c:spPr>
          <c:invertIfNegative val="0"/>
          <c:cat>
            <c:strRef>
              <c:f>Plan1!$A$2:$A$3</c:f>
              <c:strCache>
                <c:ptCount val="2"/>
                <c:pt idx="0">
                  <c:v>Solução 1</c:v>
                </c:pt>
                <c:pt idx="1">
                  <c:v>Solução 2</c:v>
                </c:pt>
              </c:strCache>
            </c:strRef>
          </c:cat>
          <c:val>
            <c:numRef>
              <c:f>Plan1!$D$2:$D$3</c:f>
              <c:numCache>
                <c:formatCode>0%</c:formatCode>
                <c:ptCount val="2"/>
                <c:pt idx="0">
                  <c:v>0.5</c:v>
                </c:pt>
                <c:pt idx="1">
                  <c:v>1</c:v>
                </c:pt>
              </c:numCache>
            </c:numRef>
          </c:val>
        </c:ser>
        <c:ser>
          <c:idx val="3"/>
          <c:order val="3"/>
          <c:tx>
            <c:strRef>
              <c:f>Plan1!$E$1</c:f>
              <c:strCache>
                <c:ptCount val="1"/>
                <c:pt idx="0">
                  <c:v>Complexidade</c:v>
                </c:pt>
              </c:strCache>
            </c:strRef>
          </c:tx>
          <c:spPr>
            <a:solidFill>
              <a:srgbClr val="4D4D4D"/>
            </a:solidFill>
            <a:ln>
              <a:noFill/>
            </a:ln>
            <a:effectLst/>
          </c:spPr>
          <c:invertIfNegative val="0"/>
          <c:cat>
            <c:strRef>
              <c:f>Plan1!$A$2:$A$3</c:f>
              <c:strCache>
                <c:ptCount val="2"/>
                <c:pt idx="0">
                  <c:v>Solução 1</c:v>
                </c:pt>
                <c:pt idx="1">
                  <c:v>Solução 2</c:v>
                </c:pt>
              </c:strCache>
            </c:strRef>
          </c:cat>
          <c:val>
            <c:numRef>
              <c:f>Plan1!$E$2:$E$3</c:f>
              <c:numCache>
                <c:formatCode>0%</c:formatCode>
                <c:ptCount val="2"/>
                <c:pt idx="0">
                  <c:v>1</c:v>
                </c:pt>
                <c:pt idx="1">
                  <c:v>0.75</c:v>
                </c:pt>
              </c:numCache>
            </c:numRef>
          </c:val>
        </c:ser>
        <c:ser>
          <c:idx val="4"/>
          <c:order val="4"/>
          <c:tx>
            <c:strRef>
              <c:f>Plan1!$F$1</c:f>
              <c:strCache>
                <c:ptCount val="1"/>
                <c:pt idx="0">
                  <c:v>Custo</c:v>
                </c:pt>
              </c:strCache>
            </c:strRef>
          </c:tx>
          <c:spPr>
            <a:solidFill>
              <a:srgbClr val="F8381C"/>
            </a:solidFill>
            <a:ln>
              <a:noFill/>
            </a:ln>
            <a:effectLst/>
          </c:spPr>
          <c:invertIfNegative val="0"/>
          <c:cat>
            <c:strRef>
              <c:f>Plan1!$A$2:$A$3</c:f>
              <c:strCache>
                <c:ptCount val="2"/>
                <c:pt idx="0">
                  <c:v>Solução 1</c:v>
                </c:pt>
                <c:pt idx="1">
                  <c:v>Solução 2</c:v>
                </c:pt>
              </c:strCache>
            </c:strRef>
          </c:cat>
          <c:val>
            <c:numRef>
              <c:f>Plan1!$F$2:$F$3</c:f>
              <c:numCache>
                <c:formatCode>0%</c:formatCode>
                <c:ptCount val="2"/>
                <c:pt idx="0">
                  <c:v>1</c:v>
                </c:pt>
                <c:pt idx="1">
                  <c:v>0.5</c:v>
                </c:pt>
              </c:numCache>
            </c:numRef>
          </c:val>
        </c:ser>
        <c:ser>
          <c:idx val="5"/>
          <c:order val="5"/>
          <c:tx>
            <c:strRef>
              <c:f>Plan1!$G$1</c:f>
              <c:strCache>
                <c:ptCount val="1"/>
                <c:pt idx="0">
                  <c:v>Reaproveitamento</c:v>
                </c:pt>
              </c:strCache>
            </c:strRef>
          </c:tx>
          <c:spPr>
            <a:solidFill>
              <a:srgbClr val="DCDCDC"/>
            </a:solidFill>
            <a:ln>
              <a:noFill/>
            </a:ln>
            <a:effectLst/>
          </c:spPr>
          <c:invertIfNegative val="0"/>
          <c:cat>
            <c:strRef>
              <c:f>Plan1!$A$2:$A$3</c:f>
              <c:strCache>
                <c:ptCount val="2"/>
                <c:pt idx="0">
                  <c:v>Solução 1</c:v>
                </c:pt>
                <c:pt idx="1">
                  <c:v>Solução 2</c:v>
                </c:pt>
              </c:strCache>
            </c:strRef>
          </c:cat>
          <c:val>
            <c:numRef>
              <c:f>Plan1!$G$2:$G$3</c:f>
              <c:numCache>
                <c:formatCode>0%</c:formatCode>
                <c:ptCount val="2"/>
                <c:pt idx="0">
                  <c:v>0.25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1278272"/>
        <c:axId val="321278664"/>
      </c:barChart>
      <c:catAx>
        <c:axId val="32127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implon BP Regular" pitchFamily="2" charset="0"/>
                <a:ea typeface="+mn-ea"/>
                <a:cs typeface="+mn-cs"/>
              </a:defRPr>
            </a:pPr>
            <a:endParaRPr lang="pt-BR"/>
          </a:p>
        </c:txPr>
        <c:crossAx val="321278664"/>
        <c:crosses val="autoZero"/>
        <c:auto val="1"/>
        <c:lblAlgn val="ctr"/>
        <c:lblOffset val="100"/>
        <c:noMultiLvlLbl val="0"/>
      </c:catAx>
      <c:valAx>
        <c:axId val="321278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implon BP Regular" pitchFamily="2" charset="0"/>
                <a:ea typeface="+mn-ea"/>
                <a:cs typeface="+mn-cs"/>
              </a:defRPr>
            </a:pPr>
            <a:endParaRPr lang="pt-BR"/>
          </a:p>
        </c:txPr>
        <c:crossAx val="321278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implon BP Regular" pitchFamily="2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Simplon BP Regular" pitchFamily="2" charset="0"/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B1CCEA-8C83-47E5-9F95-5153E7ECF2F8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</dgm:pt>
    <dgm:pt modelId="{9A55D8AB-0C09-4AD6-927C-B6E77A81916D}">
      <dgm:prSet phldrT="[Texto]"/>
      <dgm:spPr>
        <a:solidFill>
          <a:srgbClr val="00AAAD"/>
        </a:solidFill>
      </dgm:spPr>
      <dgm:t>
        <a:bodyPr/>
        <a:lstStyle/>
        <a:p>
          <a:r>
            <a:rPr lang="pt-BR" dirty="0" smtClean="0">
              <a:solidFill>
                <a:schemeClr val="bg1"/>
              </a:solidFill>
              <a:latin typeface="Simplon BP Regular" pitchFamily="2" charset="0"/>
            </a:rPr>
            <a:t>SAC</a:t>
          </a:r>
          <a:endParaRPr lang="pt-BR" dirty="0">
            <a:solidFill>
              <a:schemeClr val="bg1"/>
            </a:solidFill>
            <a:latin typeface="Simplon BP Regular" pitchFamily="2" charset="0"/>
          </a:endParaRPr>
        </a:p>
      </dgm:t>
    </dgm:pt>
    <dgm:pt modelId="{6D20266A-E5F6-4875-A58E-611FC2CC517B}" type="parTrans" cxnId="{9102AAFC-0075-46C4-BACE-A091B71C7AAA}">
      <dgm:prSet/>
      <dgm:spPr/>
      <dgm:t>
        <a:bodyPr/>
        <a:lstStyle/>
        <a:p>
          <a:endParaRPr lang="pt-BR">
            <a:solidFill>
              <a:schemeClr val="bg1"/>
            </a:solidFill>
            <a:latin typeface="Simplon BP Regular" pitchFamily="2" charset="0"/>
          </a:endParaRPr>
        </a:p>
      </dgm:t>
    </dgm:pt>
    <dgm:pt modelId="{877E29A2-673B-4254-B7BE-39E4ED51543A}" type="sibTrans" cxnId="{9102AAFC-0075-46C4-BACE-A091B71C7AAA}">
      <dgm:prSet/>
      <dgm:spPr>
        <a:solidFill>
          <a:srgbClr val="00AAAD">
            <a:alpha val="50196"/>
          </a:srgbClr>
        </a:solidFill>
      </dgm:spPr>
      <dgm:t>
        <a:bodyPr/>
        <a:lstStyle/>
        <a:p>
          <a:endParaRPr lang="pt-BR">
            <a:solidFill>
              <a:schemeClr val="bg1"/>
            </a:solidFill>
            <a:latin typeface="Simplon BP Regular" pitchFamily="2" charset="0"/>
          </a:endParaRPr>
        </a:p>
      </dgm:t>
    </dgm:pt>
    <dgm:pt modelId="{06E08D78-59A3-4E8B-9EE9-170755D97F03}">
      <dgm:prSet phldrT="[Texto]"/>
      <dgm:spPr>
        <a:solidFill>
          <a:srgbClr val="00AAAD"/>
        </a:solidFill>
      </dgm:spPr>
      <dgm:t>
        <a:bodyPr/>
        <a:lstStyle/>
        <a:p>
          <a:r>
            <a:rPr lang="pt-BR" dirty="0" smtClean="0">
              <a:solidFill>
                <a:schemeClr val="bg1"/>
              </a:solidFill>
              <a:latin typeface="Simplon BP Regular" pitchFamily="2" charset="0"/>
            </a:rPr>
            <a:t>STC</a:t>
          </a:r>
          <a:endParaRPr lang="pt-BR" dirty="0">
            <a:solidFill>
              <a:schemeClr val="bg1"/>
            </a:solidFill>
            <a:latin typeface="Simplon BP Regular" pitchFamily="2" charset="0"/>
          </a:endParaRPr>
        </a:p>
      </dgm:t>
    </dgm:pt>
    <dgm:pt modelId="{89F56A55-4A21-4952-AAC2-93819AB9AB79}" type="parTrans" cxnId="{3ECBDD43-28CC-4578-8888-497369245552}">
      <dgm:prSet/>
      <dgm:spPr/>
      <dgm:t>
        <a:bodyPr/>
        <a:lstStyle/>
        <a:p>
          <a:endParaRPr lang="pt-BR">
            <a:solidFill>
              <a:schemeClr val="bg1"/>
            </a:solidFill>
            <a:latin typeface="Simplon BP Regular" pitchFamily="2" charset="0"/>
          </a:endParaRPr>
        </a:p>
      </dgm:t>
    </dgm:pt>
    <dgm:pt modelId="{DE8864C9-1777-42DC-83E6-70D6B3FA267A}" type="sibTrans" cxnId="{3ECBDD43-28CC-4578-8888-497369245552}">
      <dgm:prSet/>
      <dgm:spPr>
        <a:solidFill>
          <a:srgbClr val="00AAAD">
            <a:alpha val="50196"/>
          </a:srgbClr>
        </a:solidFill>
      </dgm:spPr>
      <dgm:t>
        <a:bodyPr/>
        <a:lstStyle/>
        <a:p>
          <a:endParaRPr lang="pt-BR">
            <a:solidFill>
              <a:schemeClr val="bg1"/>
            </a:solidFill>
            <a:latin typeface="Simplon BP Regular" pitchFamily="2" charset="0"/>
          </a:endParaRPr>
        </a:p>
      </dgm:t>
    </dgm:pt>
    <dgm:pt modelId="{18F9552F-F015-470A-ADE3-67DA754EC54E}">
      <dgm:prSet phldrT="[Texto]"/>
      <dgm:spPr>
        <a:solidFill>
          <a:srgbClr val="00AAAD"/>
        </a:solidFill>
      </dgm:spPr>
      <dgm:t>
        <a:bodyPr/>
        <a:lstStyle/>
        <a:p>
          <a:r>
            <a:rPr lang="pt-BR" dirty="0" smtClean="0">
              <a:solidFill>
                <a:schemeClr val="bg1"/>
              </a:solidFill>
              <a:latin typeface="Simplon BP Regular" pitchFamily="2" charset="0"/>
            </a:rPr>
            <a:t>OSC</a:t>
          </a:r>
          <a:endParaRPr lang="pt-BR" dirty="0">
            <a:solidFill>
              <a:schemeClr val="bg1"/>
            </a:solidFill>
            <a:latin typeface="Simplon BP Regular" pitchFamily="2" charset="0"/>
          </a:endParaRPr>
        </a:p>
      </dgm:t>
    </dgm:pt>
    <dgm:pt modelId="{E1954253-2C54-405C-9A5C-67F6301AF101}" type="parTrans" cxnId="{73BB4981-C5BD-4C46-9008-B40472B7E9F6}">
      <dgm:prSet/>
      <dgm:spPr/>
      <dgm:t>
        <a:bodyPr/>
        <a:lstStyle/>
        <a:p>
          <a:endParaRPr lang="pt-BR">
            <a:solidFill>
              <a:schemeClr val="bg1"/>
            </a:solidFill>
            <a:latin typeface="Simplon BP Regular" pitchFamily="2" charset="0"/>
          </a:endParaRPr>
        </a:p>
      </dgm:t>
    </dgm:pt>
    <dgm:pt modelId="{A50AA207-C864-472E-8D7D-9C3B50A76AEB}" type="sibTrans" cxnId="{73BB4981-C5BD-4C46-9008-B40472B7E9F6}">
      <dgm:prSet/>
      <dgm:spPr/>
      <dgm:t>
        <a:bodyPr/>
        <a:lstStyle/>
        <a:p>
          <a:endParaRPr lang="pt-BR">
            <a:solidFill>
              <a:schemeClr val="bg1"/>
            </a:solidFill>
            <a:latin typeface="Simplon BP Regular" pitchFamily="2" charset="0"/>
          </a:endParaRPr>
        </a:p>
      </dgm:t>
    </dgm:pt>
    <dgm:pt modelId="{F5D94F87-B717-477E-AFEF-1C521FB0D2FE}">
      <dgm:prSet phldrT="[Texto]"/>
      <dgm:spPr>
        <a:solidFill>
          <a:srgbClr val="00AAAD"/>
        </a:solidFill>
      </dgm:spPr>
      <dgm:t>
        <a:bodyPr/>
        <a:lstStyle/>
        <a:p>
          <a:r>
            <a:rPr lang="pt-BR" dirty="0" smtClean="0">
              <a:solidFill>
                <a:schemeClr val="bg1"/>
              </a:solidFill>
              <a:latin typeface="Simplon BP Regular" pitchFamily="2" charset="0"/>
            </a:rPr>
            <a:t>...</a:t>
          </a:r>
          <a:endParaRPr lang="pt-BR" dirty="0">
            <a:solidFill>
              <a:schemeClr val="bg1"/>
            </a:solidFill>
            <a:latin typeface="Simplon BP Regular" pitchFamily="2" charset="0"/>
          </a:endParaRPr>
        </a:p>
      </dgm:t>
    </dgm:pt>
    <dgm:pt modelId="{6D2290B4-6433-49E8-9743-600D72011BF0}" type="parTrans" cxnId="{B2361DE4-F885-42AE-A1B6-3E02CE9BD80B}">
      <dgm:prSet/>
      <dgm:spPr/>
      <dgm:t>
        <a:bodyPr/>
        <a:lstStyle/>
        <a:p>
          <a:endParaRPr lang="pt-BR">
            <a:solidFill>
              <a:schemeClr val="bg1"/>
            </a:solidFill>
            <a:latin typeface="Simplon BP Regular" pitchFamily="2" charset="0"/>
          </a:endParaRPr>
        </a:p>
      </dgm:t>
    </dgm:pt>
    <dgm:pt modelId="{36F787BC-5EB2-4309-82BE-D42E63B5608A}" type="sibTrans" cxnId="{B2361DE4-F885-42AE-A1B6-3E02CE9BD80B}">
      <dgm:prSet/>
      <dgm:spPr>
        <a:solidFill>
          <a:srgbClr val="00AAAD">
            <a:alpha val="50196"/>
          </a:srgbClr>
        </a:solidFill>
      </dgm:spPr>
      <dgm:t>
        <a:bodyPr/>
        <a:lstStyle/>
        <a:p>
          <a:endParaRPr lang="pt-BR">
            <a:solidFill>
              <a:schemeClr val="bg1"/>
            </a:solidFill>
            <a:latin typeface="Simplon BP Regular" pitchFamily="2" charset="0"/>
          </a:endParaRPr>
        </a:p>
      </dgm:t>
    </dgm:pt>
    <dgm:pt modelId="{918E1F0A-A41E-4DC3-A2E1-CBF377E3831B}" type="pres">
      <dgm:prSet presAssocID="{2CB1CCEA-8C83-47E5-9F95-5153E7ECF2F8}" presName="Name0" presStyleCnt="0">
        <dgm:presLayoutVars>
          <dgm:chMax val="4"/>
          <dgm:resizeHandles val="exact"/>
        </dgm:presLayoutVars>
      </dgm:prSet>
      <dgm:spPr/>
    </dgm:pt>
    <dgm:pt modelId="{93601412-C451-4141-8FF8-565271D396B7}" type="pres">
      <dgm:prSet presAssocID="{2CB1CCEA-8C83-47E5-9F95-5153E7ECF2F8}" presName="ellipse" presStyleLbl="trBgShp" presStyleIdx="0" presStyleCnt="1"/>
      <dgm:spPr/>
    </dgm:pt>
    <dgm:pt modelId="{DC7E69A0-EAD8-48E4-934F-42D3ADAC3D37}" type="pres">
      <dgm:prSet presAssocID="{2CB1CCEA-8C83-47E5-9F95-5153E7ECF2F8}" presName="arrow1" presStyleLbl="fgShp" presStyleIdx="0" presStyleCnt="1"/>
      <dgm:spPr>
        <a:solidFill>
          <a:srgbClr val="00AAAD">
            <a:alpha val="50000"/>
          </a:srgbClr>
        </a:solidFill>
      </dgm:spPr>
    </dgm:pt>
    <dgm:pt modelId="{1D3950B0-2AE1-4611-B5CA-DBA5541737B7}" type="pres">
      <dgm:prSet presAssocID="{2CB1CCEA-8C83-47E5-9F95-5153E7ECF2F8}" presName="rectangle" presStyleLbl="revTx" presStyleIdx="0" presStyleCnt="1">
        <dgm:presLayoutVars>
          <dgm:bulletEnabled val="1"/>
        </dgm:presLayoutVars>
      </dgm:prSet>
      <dgm:spPr>
        <a:prstGeom prst="roundRect">
          <a:avLst/>
        </a:prstGeom>
        <a:solidFill>
          <a:srgbClr val="00AAAD"/>
        </a:solidFill>
      </dgm:spPr>
      <dgm:t>
        <a:bodyPr/>
        <a:lstStyle/>
        <a:p>
          <a:endParaRPr lang="pt-BR"/>
        </a:p>
      </dgm:t>
    </dgm:pt>
    <dgm:pt modelId="{CDF12701-80E1-4F43-9746-8A785F7FF80D}" type="pres">
      <dgm:prSet presAssocID="{06E08D78-59A3-4E8B-9EE9-170755D97F03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0D1D031-C88C-47B1-BCBA-739D3253E58A}" type="pres">
      <dgm:prSet presAssocID="{F5D94F87-B717-477E-AFEF-1C521FB0D2FE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EA6EA31-8F3A-46B1-BBD8-113167487CF0}" type="pres">
      <dgm:prSet presAssocID="{18F9552F-F015-470A-ADE3-67DA754EC54E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252F9C0-EB44-4A2D-9B8A-167B42A4D7A7}" type="pres">
      <dgm:prSet presAssocID="{2CB1CCEA-8C83-47E5-9F95-5153E7ECF2F8}" presName="funnel" presStyleLbl="trAlignAcc1" presStyleIdx="0" presStyleCnt="1"/>
      <dgm:spPr>
        <a:ln>
          <a:solidFill>
            <a:srgbClr val="00AAAD"/>
          </a:solidFill>
        </a:ln>
      </dgm:spPr>
    </dgm:pt>
  </dgm:ptLst>
  <dgm:cxnLst>
    <dgm:cxn modelId="{E7C75EA9-66D7-4A7A-A071-357912781614}" type="presOf" srcId="{9A55D8AB-0C09-4AD6-927C-B6E77A81916D}" destId="{9EA6EA31-8F3A-46B1-BBD8-113167487CF0}" srcOrd="0" destOrd="0" presId="urn:microsoft.com/office/officeart/2005/8/layout/funnel1"/>
    <dgm:cxn modelId="{9102AAFC-0075-46C4-BACE-A091B71C7AAA}" srcId="{2CB1CCEA-8C83-47E5-9F95-5153E7ECF2F8}" destId="{9A55D8AB-0C09-4AD6-927C-B6E77A81916D}" srcOrd="0" destOrd="0" parTransId="{6D20266A-E5F6-4875-A58E-611FC2CC517B}" sibTransId="{877E29A2-673B-4254-B7BE-39E4ED51543A}"/>
    <dgm:cxn modelId="{73BB4981-C5BD-4C46-9008-B40472B7E9F6}" srcId="{2CB1CCEA-8C83-47E5-9F95-5153E7ECF2F8}" destId="{18F9552F-F015-470A-ADE3-67DA754EC54E}" srcOrd="3" destOrd="0" parTransId="{E1954253-2C54-405C-9A5C-67F6301AF101}" sibTransId="{A50AA207-C864-472E-8D7D-9C3B50A76AEB}"/>
    <dgm:cxn modelId="{3ECBDD43-28CC-4578-8888-497369245552}" srcId="{2CB1CCEA-8C83-47E5-9F95-5153E7ECF2F8}" destId="{06E08D78-59A3-4E8B-9EE9-170755D97F03}" srcOrd="1" destOrd="0" parTransId="{89F56A55-4A21-4952-AAC2-93819AB9AB79}" sibTransId="{DE8864C9-1777-42DC-83E6-70D6B3FA267A}"/>
    <dgm:cxn modelId="{7F0F9653-0444-4A86-B168-5DDD1A0CA2B9}" type="presOf" srcId="{2CB1CCEA-8C83-47E5-9F95-5153E7ECF2F8}" destId="{918E1F0A-A41E-4DC3-A2E1-CBF377E3831B}" srcOrd="0" destOrd="0" presId="urn:microsoft.com/office/officeart/2005/8/layout/funnel1"/>
    <dgm:cxn modelId="{34D98696-7F24-4967-9D19-98582D150E91}" type="presOf" srcId="{06E08D78-59A3-4E8B-9EE9-170755D97F03}" destId="{A0D1D031-C88C-47B1-BCBA-739D3253E58A}" srcOrd="0" destOrd="0" presId="urn:microsoft.com/office/officeart/2005/8/layout/funnel1"/>
    <dgm:cxn modelId="{0D5B97F9-9396-40DB-AAF0-70402D2C9628}" type="presOf" srcId="{F5D94F87-B717-477E-AFEF-1C521FB0D2FE}" destId="{CDF12701-80E1-4F43-9746-8A785F7FF80D}" srcOrd="0" destOrd="0" presId="urn:microsoft.com/office/officeart/2005/8/layout/funnel1"/>
    <dgm:cxn modelId="{B2361DE4-F885-42AE-A1B6-3E02CE9BD80B}" srcId="{2CB1CCEA-8C83-47E5-9F95-5153E7ECF2F8}" destId="{F5D94F87-B717-477E-AFEF-1C521FB0D2FE}" srcOrd="2" destOrd="0" parTransId="{6D2290B4-6433-49E8-9743-600D72011BF0}" sibTransId="{36F787BC-5EB2-4309-82BE-D42E63B5608A}"/>
    <dgm:cxn modelId="{7B8C0DEA-F803-4CBE-802B-8C9308369D4E}" type="presOf" srcId="{18F9552F-F015-470A-ADE3-67DA754EC54E}" destId="{1D3950B0-2AE1-4611-B5CA-DBA5541737B7}" srcOrd="0" destOrd="0" presId="urn:microsoft.com/office/officeart/2005/8/layout/funnel1"/>
    <dgm:cxn modelId="{D0F5C5B6-0E95-4D75-88E9-F8A6FBA1831C}" type="presParOf" srcId="{918E1F0A-A41E-4DC3-A2E1-CBF377E3831B}" destId="{93601412-C451-4141-8FF8-565271D396B7}" srcOrd="0" destOrd="0" presId="urn:microsoft.com/office/officeart/2005/8/layout/funnel1"/>
    <dgm:cxn modelId="{33C960B1-F761-4C93-8B39-F45B291AEB0F}" type="presParOf" srcId="{918E1F0A-A41E-4DC3-A2E1-CBF377E3831B}" destId="{DC7E69A0-EAD8-48E4-934F-42D3ADAC3D37}" srcOrd="1" destOrd="0" presId="urn:microsoft.com/office/officeart/2005/8/layout/funnel1"/>
    <dgm:cxn modelId="{B9EA512C-85D6-4E52-B0B9-A813F9941D31}" type="presParOf" srcId="{918E1F0A-A41E-4DC3-A2E1-CBF377E3831B}" destId="{1D3950B0-2AE1-4611-B5CA-DBA5541737B7}" srcOrd="2" destOrd="0" presId="urn:microsoft.com/office/officeart/2005/8/layout/funnel1"/>
    <dgm:cxn modelId="{EB3614BB-53A1-43CA-963A-D893CC0E6F06}" type="presParOf" srcId="{918E1F0A-A41E-4DC3-A2E1-CBF377E3831B}" destId="{CDF12701-80E1-4F43-9746-8A785F7FF80D}" srcOrd="3" destOrd="0" presId="urn:microsoft.com/office/officeart/2005/8/layout/funnel1"/>
    <dgm:cxn modelId="{DADA470B-3061-4498-9E2B-E77D62121A79}" type="presParOf" srcId="{918E1F0A-A41E-4DC3-A2E1-CBF377E3831B}" destId="{A0D1D031-C88C-47B1-BCBA-739D3253E58A}" srcOrd="4" destOrd="0" presId="urn:microsoft.com/office/officeart/2005/8/layout/funnel1"/>
    <dgm:cxn modelId="{875E2146-0BCF-4A01-93D4-3F75787B50E4}" type="presParOf" srcId="{918E1F0A-A41E-4DC3-A2E1-CBF377E3831B}" destId="{9EA6EA31-8F3A-46B1-BBD8-113167487CF0}" srcOrd="5" destOrd="0" presId="urn:microsoft.com/office/officeart/2005/8/layout/funnel1"/>
    <dgm:cxn modelId="{D478DCD8-694B-49E2-BE6A-9DB5F7946565}" type="presParOf" srcId="{918E1F0A-A41E-4DC3-A2E1-CBF377E3831B}" destId="{1252F9C0-EB44-4A2D-9B8A-167B42A4D7A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B1CCEA-8C83-47E5-9F95-5153E7ECF2F8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</dgm:pt>
    <dgm:pt modelId="{9A55D8AB-0C09-4AD6-927C-B6E77A81916D}">
      <dgm:prSet phldrT="[Texto]"/>
      <dgm:spPr>
        <a:solidFill>
          <a:srgbClr val="00AAAD"/>
        </a:solidFill>
      </dgm:spPr>
      <dgm:t>
        <a:bodyPr/>
        <a:lstStyle/>
        <a:p>
          <a:r>
            <a:rPr lang="pt-BR" dirty="0" smtClean="0">
              <a:solidFill>
                <a:schemeClr val="bg1"/>
              </a:solidFill>
              <a:latin typeface="Simplon BP Regular" pitchFamily="2" charset="0"/>
            </a:rPr>
            <a:t>SAC</a:t>
          </a:r>
          <a:endParaRPr lang="pt-BR" dirty="0">
            <a:solidFill>
              <a:schemeClr val="bg1"/>
            </a:solidFill>
            <a:latin typeface="Simplon BP Regular" pitchFamily="2" charset="0"/>
          </a:endParaRPr>
        </a:p>
      </dgm:t>
    </dgm:pt>
    <dgm:pt modelId="{6D20266A-E5F6-4875-A58E-611FC2CC517B}" type="parTrans" cxnId="{9102AAFC-0075-46C4-BACE-A091B71C7AAA}">
      <dgm:prSet/>
      <dgm:spPr/>
      <dgm:t>
        <a:bodyPr/>
        <a:lstStyle/>
        <a:p>
          <a:endParaRPr lang="pt-BR">
            <a:solidFill>
              <a:schemeClr val="bg1"/>
            </a:solidFill>
            <a:latin typeface="Simplon BP Regular" pitchFamily="2" charset="0"/>
          </a:endParaRPr>
        </a:p>
      </dgm:t>
    </dgm:pt>
    <dgm:pt modelId="{877E29A2-673B-4254-B7BE-39E4ED51543A}" type="sibTrans" cxnId="{9102AAFC-0075-46C4-BACE-A091B71C7AAA}">
      <dgm:prSet/>
      <dgm:spPr>
        <a:solidFill>
          <a:srgbClr val="00AAAD">
            <a:alpha val="50196"/>
          </a:srgbClr>
        </a:solidFill>
      </dgm:spPr>
      <dgm:t>
        <a:bodyPr/>
        <a:lstStyle/>
        <a:p>
          <a:endParaRPr lang="pt-BR">
            <a:solidFill>
              <a:schemeClr val="bg1"/>
            </a:solidFill>
            <a:latin typeface="Simplon BP Regular" pitchFamily="2" charset="0"/>
          </a:endParaRPr>
        </a:p>
      </dgm:t>
    </dgm:pt>
    <dgm:pt modelId="{06E08D78-59A3-4E8B-9EE9-170755D97F03}">
      <dgm:prSet phldrT="[Texto]"/>
      <dgm:spPr>
        <a:solidFill>
          <a:srgbClr val="00AAAD"/>
        </a:solidFill>
      </dgm:spPr>
      <dgm:t>
        <a:bodyPr/>
        <a:lstStyle/>
        <a:p>
          <a:r>
            <a:rPr lang="pt-BR" dirty="0" smtClean="0">
              <a:solidFill>
                <a:schemeClr val="bg1"/>
              </a:solidFill>
              <a:latin typeface="Simplon BP Regular" pitchFamily="2" charset="0"/>
            </a:rPr>
            <a:t>STC</a:t>
          </a:r>
          <a:endParaRPr lang="pt-BR" dirty="0">
            <a:solidFill>
              <a:schemeClr val="bg1"/>
            </a:solidFill>
            <a:latin typeface="Simplon BP Regular" pitchFamily="2" charset="0"/>
          </a:endParaRPr>
        </a:p>
      </dgm:t>
    </dgm:pt>
    <dgm:pt modelId="{89F56A55-4A21-4952-AAC2-93819AB9AB79}" type="parTrans" cxnId="{3ECBDD43-28CC-4578-8888-497369245552}">
      <dgm:prSet/>
      <dgm:spPr/>
      <dgm:t>
        <a:bodyPr/>
        <a:lstStyle/>
        <a:p>
          <a:endParaRPr lang="pt-BR">
            <a:solidFill>
              <a:schemeClr val="bg1"/>
            </a:solidFill>
            <a:latin typeface="Simplon BP Regular" pitchFamily="2" charset="0"/>
          </a:endParaRPr>
        </a:p>
      </dgm:t>
    </dgm:pt>
    <dgm:pt modelId="{DE8864C9-1777-42DC-83E6-70D6B3FA267A}" type="sibTrans" cxnId="{3ECBDD43-28CC-4578-8888-497369245552}">
      <dgm:prSet/>
      <dgm:spPr>
        <a:solidFill>
          <a:srgbClr val="00AAAD">
            <a:alpha val="50196"/>
          </a:srgbClr>
        </a:solidFill>
      </dgm:spPr>
      <dgm:t>
        <a:bodyPr/>
        <a:lstStyle/>
        <a:p>
          <a:endParaRPr lang="pt-BR">
            <a:solidFill>
              <a:schemeClr val="bg1"/>
            </a:solidFill>
            <a:latin typeface="Simplon BP Regular" pitchFamily="2" charset="0"/>
          </a:endParaRPr>
        </a:p>
      </dgm:t>
    </dgm:pt>
    <dgm:pt modelId="{18F9552F-F015-470A-ADE3-67DA754EC54E}">
      <dgm:prSet phldrT="[Texto]"/>
      <dgm:spPr>
        <a:solidFill>
          <a:srgbClr val="00AAAD"/>
        </a:solidFill>
      </dgm:spPr>
      <dgm:t>
        <a:bodyPr/>
        <a:lstStyle/>
        <a:p>
          <a:r>
            <a:rPr lang="pt-BR" dirty="0" smtClean="0">
              <a:solidFill>
                <a:schemeClr val="bg1"/>
              </a:solidFill>
              <a:latin typeface="Simplon BP Regular" pitchFamily="2" charset="0"/>
            </a:rPr>
            <a:t>OSC</a:t>
          </a:r>
          <a:endParaRPr lang="pt-BR" dirty="0">
            <a:solidFill>
              <a:schemeClr val="bg1"/>
            </a:solidFill>
            <a:latin typeface="Simplon BP Regular" pitchFamily="2" charset="0"/>
          </a:endParaRPr>
        </a:p>
      </dgm:t>
    </dgm:pt>
    <dgm:pt modelId="{E1954253-2C54-405C-9A5C-67F6301AF101}" type="parTrans" cxnId="{73BB4981-C5BD-4C46-9008-B40472B7E9F6}">
      <dgm:prSet/>
      <dgm:spPr/>
      <dgm:t>
        <a:bodyPr/>
        <a:lstStyle/>
        <a:p>
          <a:endParaRPr lang="pt-BR">
            <a:solidFill>
              <a:schemeClr val="bg1"/>
            </a:solidFill>
            <a:latin typeface="Simplon BP Regular" pitchFamily="2" charset="0"/>
          </a:endParaRPr>
        </a:p>
      </dgm:t>
    </dgm:pt>
    <dgm:pt modelId="{A50AA207-C864-472E-8D7D-9C3B50A76AEB}" type="sibTrans" cxnId="{73BB4981-C5BD-4C46-9008-B40472B7E9F6}">
      <dgm:prSet/>
      <dgm:spPr/>
      <dgm:t>
        <a:bodyPr/>
        <a:lstStyle/>
        <a:p>
          <a:endParaRPr lang="pt-BR">
            <a:solidFill>
              <a:schemeClr val="bg1"/>
            </a:solidFill>
            <a:latin typeface="Simplon BP Regular" pitchFamily="2" charset="0"/>
          </a:endParaRPr>
        </a:p>
      </dgm:t>
    </dgm:pt>
    <dgm:pt modelId="{F5D94F87-B717-477E-AFEF-1C521FB0D2FE}">
      <dgm:prSet phldrT="[Texto]"/>
      <dgm:spPr>
        <a:solidFill>
          <a:srgbClr val="00AAAD"/>
        </a:solidFill>
      </dgm:spPr>
      <dgm:t>
        <a:bodyPr/>
        <a:lstStyle/>
        <a:p>
          <a:r>
            <a:rPr lang="pt-BR" dirty="0" smtClean="0">
              <a:solidFill>
                <a:schemeClr val="bg1"/>
              </a:solidFill>
              <a:latin typeface="Simplon BP Regular" pitchFamily="2" charset="0"/>
            </a:rPr>
            <a:t>...</a:t>
          </a:r>
          <a:endParaRPr lang="pt-BR" dirty="0">
            <a:solidFill>
              <a:schemeClr val="bg1"/>
            </a:solidFill>
            <a:latin typeface="Simplon BP Regular" pitchFamily="2" charset="0"/>
          </a:endParaRPr>
        </a:p>
      </dgm:t>
    </dgm:pt>
    <dgm:pt modelId="{6D2290B4-6433-49E8-9743-600D72011BF0}" type="parTrans" cxnId="{B2361DE4-F885-42AE-A1B6-3E02CE9BD80B}">
      <dgm:prSet/>
      <dgm:spPr/>
      <dgm:t>
        <a:bodyPr/>
        <a:lstStyle/>
        <a:p>
          <a:endParaRPr lang="pt-BR">
            <a:solidFill>
              <a:schemeClr val="bg1"/>
            </a:solidFill>
            <a:latin typeface="Simplon BP Regular" pitchFamily="2" charset="0"/>
          </a:endParaRPr>
        </a:p>
      </dgm:t>
    </dgm:pt>
    <dgm:pt modelId="{36F787BC-5EB2-4309-82BE-D42E63B5608A}" type="sibTrans" cxnId="{B2361DE4-F885-42AE-A1B6-3E02CE9BD80B}">
      <dgm:prSet/>
      <dgm:spPr>
        <a:solidFill>
          <a:srgbClr val="00AAAD">
            <a:alpha val="50196"/>
          </a:srgbClr>
        </a:solidFill>
      </dgm:spPr>
      <dgm:t>
        <a:bodyPr/>
        <a:lstStyle/>
        <a:p>
          <a:endParaRPr lang="pt-BR">
            <a:solidFill>
              <a:schemeClr val="bg1"/>
            </a:solidFill>
            <a:latin typeface="Simplon BP Regular" pitchFamily="2" charset="0"/>
          </a:endParaRPr>
        </a:p>
      </dgm:t>
    </dgm:pt>
    <dgm:pt modelId="{918E1F0A-A41E-4DC3-A2E1-CBF377E3831B}" type="pres">
      <dgm:prSet presAssocID="{2CB1CCEA-8C83-47E5-9F95-5153E7ECF2F8}" presName="Name0" presStyleCnt="0">
        <dgm:presLayoutVars>
          <dgm:chMax val="4"/>
          <dgm:resizeHandles val="exact"/>
        </dgm:presLayoutVars>
      </dgm:prSet>
      <dgm:spPr/>
    </dgm:pt>
    <dgm:pt modelId="{93601412-C451-4141-8FF8-565271D396B7}" type="pres">
      <dgm:prSet presAssocID="{2CB1CCEA-8C83-47E5-9F95-5153E7ECF2F8}" presName="ellipse" presStyleLbl="trBgShp" presStyleIdx="0" presStyleCnt="1"/>
      <dgm:spPr/>
    </dgm:pt>
    <dgm:pt modelId="{DC7E69A0-EAD8-48E4-934F-42D3ADAC3D37}" type="pres">
      <dgm:prSet presAssocID="{2CB1CCEA-8C83-47E5-9F95-5153E7ECF2F8}" presName="arrow1" presStyleLbl="fgShp" presStyleIdx="0" presStyleCnt="1"/>
      <dgm:spPr>
        <a:solidFill>
          <a:srgbClr val="00AAAD">
            <a:alpha val="50000"/>
          </a:srgbClr>
        </a:solidFill>
      </dgm:spPr>
    </dgm:pt>
    <dgm:pt modelId="{1D3950B0-2AE1-4611-B5CA-DBA5541737B7}" type="pres">
      <dgm:prSet presAssocID="{2CB1CCEA-8C83-47E5-9F95-5153E7ECF2F8}" presName="rectangle" presStyleLbl="revTx" presStyleIdx="0" presStyleCnt="1">
        <dgm:presLayoutVars>
          <dgm:bulletEnabled val="1"/>
        </dgm:presLayoutVars>
      </dgm:prSet>
      <dgm:spPr>
        <a:solidFill>
          <a:srgbClr val="00AAAD"/>
        </a:solidFill>
      </dgm:spPr>
      <dgm:t>
        <a:bodyPr/>
        <a:lstStyle/>
        <a:p>
          <a:endParaRPr lang="pt-BR"/>
        </a:p>
      </dgm:t>
    </dgm:pt>
    <dgm:pt modelId="{CDF12701-80E1-4F43-9746-8A785F7FF80D}" type="pres">
      <dgm:prSet presAssocID="{06E08D78-59A3-4E8B-9EE9-170755D97F03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0D1D031-C88C-47B1-BCBA-739D3253E58A}" type="pres">
      <dgm:prSet presAssocID="{F5D94F87-B717-477E-AFEF-1C521FB0D2FE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EA6EA31-8F3A-46B1-BBD8-113167487CF0}" type="pres">
      <dgm:prSet presAssocID="{18F9552F-F015-470A-ADE3-67DA754EC54E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252F9C0-EB44-4A2D-9B8A-167B42A4D7A7}" type="pres">
      <dgm:prSet presAssocID="{2CB1CCEA-8C83-47E5-9F95-5153E7ECF2F8}" presName="funnel" presStyleLbl="trAlignAcc1" presStyleIdx="0" presStyleCnt="1"/>
      <dgm:spPr>
        <a:ln>
          <a:solidFill>
            <a:srgbClr val="00AAAD"/>
          </a:solidFill>
        </a:ln>
      </dgm:spPr>
    </dgm:pt>
  </dgm:ptLst>
  <dgm:cxnLst>
    <dgm:cxn modelId="{3E91E39F-1CF9-4B5E-A676-82157DA7B560}" type="presOf" srcId="{18F9552F-F015-470A-ADE3-67DA754EC54E}" destId="{1D3950B0-2AE1-4611-B5CA-DBA5541737B7}" srcOrd="0" destOrd="0" presId="urn:microsoft.com/office/officeart/2005/8/layout/funnel1"/>
    <dgm:cxn modelId="{3EE90203-ABB0-4A42-BD66-3380B273CAE3}" type="presOf" srcId="{9A55D8AB-0C09-4AD6-927C-B6E77A81916D}" destId="{9EA6EA31-8F3A-46B1-BBD8-113167487CF0}" srcOrd="0" destOrd="0" presId="urn:microsoft.com/office/officeart/2005/8/layout/funnel1"/>
    <dgm:cxn modelId="{9102AAFC-0075-46C4-BACE-A091B71C7AAA}" srcId="{2CB1CCEA-8C83-47E5-9F95-5153E7ECF2F8}" destId="{9A55D8AB-0C09-4AD6-927C-B6E77A81916D}" srcOrd="0" destOrd="0" parTransId="{6D20266A-E5F6-4875-A58E-611FC2CC517B}" sibTransId="{877E29A2-673B-4254-B7BE-39E4ED51543A}"/>
    <dgm:cxn modelId="{49440069-79A0-42D0-97E0-4A736F3C63FD}" type="presOf" srcId="{06E08D78-59A3-4E8B-9EE9-170755D97F03}" destId="{A0D1D031-C88C-47B1-BCBA-739D3253E58A}" srcOrd="0" destOrd="0" presId="urn:microsoft.com/office/officeart/2005/8/layout/funnel1"/>
    <dgm:cxn modelId="{6F8BA907-FF66-4AAD-9697-9306463813BF}" type="presOf" srcId="{F5D94F87-B717-477E-AFEF-1C521FB0D2FE}" destId="{CDF12701-80E1-4F43-9746-8A785F7FF80D}" srcOrd="0" destOrd="0" presId="urn:microsoft.com/office/officeart/2005/8/layout/funnel1"/>
    <dgm:cxn modelId="{73BB4981-C5BD-4C46-9008-B40472B7E9F6}" srcId="{2CB1CCEA-8C83-47E5-9F95-5153E7ECF2F8}" destId="{18F9552F-F015-470A-ADE3-67DA754EC54E}" srcOrd="3" destOrd="0" parTransId="{E1954253-2C54-405C-9A5C-67F6301AF101}" sibTransId="{A50AA207-C864-472E-8D7D-9C3B50A76AEB}"/>
    <dgm:cxn modelId="{3ECBDD43-28CC-4578-8888-497369245552}" srcId="{2CB1CCEA-8C83-47E5-9F95-5153E7ECF2F8}" destId="{06E08D78-59A3-4E8B-9EE9-170755D97F03}" srcOrd="1" destOrd="0" parTransId="{89F56A55-4A21-4952-AAC2-93819AB9AB79}" sibTransId="{DE8864C9-1777-42DC-83E6-70D6B3FA267A}"/>
    <dgm:cxn modelId="{B2361DE4-F885-42AE-A1B6-3E02CE9BD80B}" srcId="{2CB1CCEA-8C83-47E5-9F95-5153E7ECF2F8}" destId="{F5D94F87-B717-477E-AFEF-1C521FB0D2FE}" srcOrd="2" destOrd="0" parTransId="{6D2290B4-6433-49E8-9743-600D72011BF0}" sibTransId="{36F787BC-5EB2-4309-82BE-D42E63B5608A}"/>
    <dgm:cxn modelId="{57557269-A439-4B98-BFEA-C4E172A96E01}" type="presOf" srcId="{2CB1CCEA-8C83-47E5-9F95-5153E7ECF2F8}" destId="{918E1F0A-A41E-4DC3-A2E1-CBF377E3831B}" srcOrd="0" destOrd="0" presId="urn:microsoft.com/office/officeart/2005/8/layout/funnel1"/>
    <dgm:cxn modelId="{EC0961F4-C8C3-4F75-A59B-C254DEA2E1EB}" type="presParOf" srcId="{918E1F0A-A41E-4DC3-A2E1-CBF377E3831B}" destId="{93601412-C451-4141-8FF8-565271D396B7}" srcOrd="0" destOrd="0" presId="urn:microsoft.com/office/officeart/2005/8/layout/funnel1"/>
    <dgm:cxn modelId="{1D27A3EB-6866-403C-AAAB-4DB9556212ED}" type="presParOf" srcId="{918E1F0A-A41E-4DC3-A2E1-CBF377E3831B}" destId="{DC7E69A0-EAD8-48E4-934F-42D3ADAC3D37}" srcOrd="1" destOrd="0" presId="urn:microsoft.com/office/officeart/2005/8/layout/funnel1"/>
    <dgm:cxn modelId="{941ABFA7-0307-4ADC-9A5D-A1355B91A57E}" type="presParOf" srcId="{918E1F0A-A41E-4DC3-A2E1-CBF377E3831B}" destId="{1D3950B0-2AE1-4611-B5CA-DBA5541737B7}" srcOrd="2" destOrd="0" presId="urn:microsoft.com/office/officeart/2005/8/layout/funnel1"/>
    <dgm:cxn modelId="{61FF9931-693F-4EFA-AFC3-77FCCDA9536E}" type="presParOf" srcId="{918E1F0A-A41E-4DC3-A2E1-CBF377E3831B}" destId="{CDF12701-80E1-4F43-9746-8A785F7FF80D}" srcOrd="3" destOrd="0" presId="urn:microsoft.com/office/officeart/2005/8/layout/funnel1"/>
    <dgm:cxn modelId="{F15F53F4-42A3-411C-969E-161510DCDEEE}" type="presParOf" srcId="{918E1F0A-A41E-4DC3-A2E1-CBF377E3831B}" destId="{A0D1D031-C88C-47B1-BCBA-739D3253E58A}" srcOrd="4" destOrd="0" presId="urn:microsoft.com/office/officeart/2005/8/layout/funnel1"/>
    <dgm:cxn modelId="{6B3409F4-D8B0-4B2E-867C-66AE94135B53}" type="presParOf" srcId="{918E1F0A-A41E-4DC3-A2E1-CBF377E3831B}" destId="{9EA6EA31-8F3A-46B1-BBD8-113167487CF0}" srcOrd="5" destOrd="0" presId="urn:microsoft.com/office/officeart/2005/8/layout/funnel1"/>
    <dgm:cxn modelId="{F0515283-D7AE-45CA-8A4F-7668EFD6013D}" type="presParOf" srcId="{918E1F0A-A41E-4DC3-A2E1-CBF377E3831B}" destId="{1252F9C0-EB44-4A2D-9B8A-167B42A4D7A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F80A26-CD8A-440C-8544-0DA458AED09E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AC9078C-F3BC-472A-83E5-8A31F8E06677}">
      <dgm:prSet phldrT="[Texto]" custT="1"/>
      <dgm:spPr>
        <a:solidFill>
          <a:srgbClr val="00AAAD"/>
        </a:solidFill>
      </dgm:spPr>
      <dgm:t>
        <a:bodyPr/>
        <a:lstStyle/>
        <a:p>
          <a:r>
            <a:rPr lang="pt-BR" sz="1400" dirty="0" smtClean="0">
              <a:latin typeface="Simplon BP Regular" pitchFamily="2" charset="0"/>
            </a:rPr>
            <a:t>Analise</a:t>
          </a:r>
          <a:endParaRPr lang="pt-BR" sz="1400" dirty="0">
            <a:latin typeface="Simplon BP Regular" pitchFamily="2" charset="0"/>
          </a:endParaRPr>
        </a:p>
      </dgm:t>
    </dgm:pt>
    <dgm:pt modelId="{D6F3B8DA-C55D-4018-89C5-F2DDBA387EE2}" type="parTrans" cxnId="{9251DC2D-A3AB-47BA-ACFD-AF454CE328DA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4928A278-AD93-4A54-AF59-7911160091FF}" type="sibTrans" cxnId="{9251DC2D-A3AB-47BA-ACFD-AF454CE328DA}">
      <dgm:prSet/>
      <dgm:spPr>
        <a:solidFill>
          <a:srgbClr val="00AAAD">
            <a:alpha val="50196"/>
          </a:srgbClr>
        </a:solidFill>
      </dgm:spPr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7605773B-AE4A-4484-B2B3-7093A93365E6}">
      <dgm:prSet phldrT="[Texto]"/>
      <dgm:spPr>
        <a:ln>
          <a:solidFill>
            <a:srgbClr val="00AAAD"/>
          </a:solidFill>
        </a:ln>
      </dgm:spPr>
      <dgm:t>
        <a:bodyPr/>
        <a:lstStyle/>
        <a:p>
          <a:r>
            <a:rPr lang="pt-BR" dirty="0" smtClean="0">
              <a:latin typeface="Simplon BP Regular" pitchFamily="2" charset="0"/>
            </a:rPr>
            <a:t>Levantamento dos Modelos de Dados dos sistemas fontes/destino</a:t>
          </a:r>
          <a:endParaRPr lang="pt-BR" dirty="0">
            <a:latin typeface="Simplon BP Regular" pitchFamily="2" charset="0"/>
          </a:endParaRPr>
        </a:p>
      </dgm:t>
    </dgm:pt>
    <dgm:pt modelId="{08E65C25-D7C8-41E6-9067-5429FA3F2A04}" type="parTrans" cxnId="{4DF4FE8A-C8B0-4CB8-8C46-4BF48D9B9B76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680B3CF4-82EE-4529-AFF9-07A23156297D}" type="sibTrans" cxnId="{4DF4FE8A-C8B0-4CB8-8C46-4BF48D9B9B76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FCD4A930-0FEC-4205-839A-18EB452C5837}">
      <dgm:prSet phldrT="[Texto]" custT="1"/>
      <dgm:spPr>
        <a:solidFill>
          <a:srgbClr val="00AAAD"/>
        </a:solidFill>
      </dgm:spPr>
      <dgm:t>
        <a:bodyPr/>
        <a:lstStyle/>
        <a:p>
          <a:r>
            <a:rPr lang="pt-BR" sz="1400" dirty="0" smtClean="0">
              <a:latin typeface="Simplon BP Regular" pitchFamily="2" charset="0"/>
            </a:rPr>
            <a:t>Construção</a:t>
          </a:r>
          <a:endParaRPr lang="pt-BR" sz="1400" dirty="0">
            <a:latin typeface="Simplon BP Regular" pitchFamily="2" charset="0"/>
          </a:endParaRPr>
        </a:p>
      </dgm:t>
    </dgm:pt>
    <dgm:pt modelId="{8572F2E6-E8E8-42F7-9ABC-8BD1A9CA5000}" type="parTrans" cxnId="{DFF183F2-3EEC-4FBA-901D-392E17E11189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715E7181-399A-41F1-974C-33514BE20EA7}" type="sibTrans" cxnId="{DFF183F2-3EEC-4FBA-901D-392E17E11189}">
      <dgm:prSet/>
      <dgm:spPr>
        <a:solidFill>
          <a:srgbClr val="00AAAD">
            <a:alpha val="50196"/>
          </a:srgbClr>
        </a:solidFill>
      </dgm:spPr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59A2C1A3-46B5-4414-A89D-041DAEAAB3D7}">
      <dgm:prSet phldrT="[Texto]"/>
      <dgm:spPr>
        <a:ln>
          <a:solidFill>
            <a:srgbClr val="00AAAD"/>
          </a:solidFill>
        </a:ln>
      </dgm:spPr>
      <dgm:t>
        <a:bodyPr/>
        <a:lstStyle/>
        <a:p>
          <a:r>
            <a:rPr lang="pt-BR" dirty="0" smtClean="0">
              <a:latin typeface="Simplon BP Regular" pitchFamily="2" charset="0"/>
            </a:rPr>
            <a:t>Construção do Modelo Canônico</a:t>
          </a:r>
          <a:endParaRPr lang="pt-BR" dirty="0">
            <a:latin typeface="Simplon BP Regular" pitchFamily="2" charset="0"/>
          </a:endParaRPr>
        </a:p>
      </dgm:t>
    </dgm:pt>
    <dgm:pt modelId="{8710530D-0678-49BC-9D09-DE2F950494AF}" type="parTrans" cxnId="{2A6BBA77-8DDD-4CDD-88EB-FD093D9DB484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D83C4812-7309-4563-8934-7A1ABD2DC646}" type="sibTrans" cxnId="{2A6BBA77-8DDD-4CDD-88EB-FD093D9DB484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3BFFF62C-2275-48A5-A6BA-21A06C875904}">
      <dgm:prSet phldrT="[Texto]" custT="1"/>
      <dgm:spPr>
        <a:solidFill>
          <a:srgbClr val="00AAAD"/>
        </a:solidFill>
      </dgm:spPr>
      <dgm:t>
        <a:bodyPr/>
        <a:lstStyle/>
        <a:p>
          <a:r>
            <a:rPr lang="pt-BR" sz="1400" dirty="0" smtClean="0">
              <a:latin typeface="Simplon BP Regular" pitchFamily="2" charset="0"/>
            </a:rPr>
            <a:t>Testes</a:t>
          </a:r>
          <a:endParaRPr lang="pt-BR" sz="1400" dirty="0">
            <a:latin typeface="Simplon BP Regular" pitchFamily="2" charset="0"/>
          </a:endParaRPr>
        </a:p>
      </dgm:t>
    </dgm:pt>
    <dgm:pt modelId="{9687F857-DB02-44E5-B94C-A58B8139E2A7}" type="parTrans" cxnId="{53667E1A-770A-4AA7-8495-FDD18E404482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9C86A7B6-DEE2-4550-83AE-FA75E5CEE79F}" type="sibTrans" cxnId="{53667E1A-770A-4AA7-8495-FDD18E404482}">
      <dgm:prSet/>
      <dgm:spPr>
        <a:solidFill>
          <a:srgbClr val="00AAAD">
            <a:alpha val="50000"/>
          </a:srgbClr>
        </a:solidFill>
      </dgm:spPr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DE7BE44A-11F5-4FFD-A9E4-60A16CF61C5D}">
      <dgm:prSet phldrT="[Texto]"/>
      <dgm:spPr>
        <a:ln>
          <a:solidFill>
            <a:srgbClr val="00AAAD"/>
          </a:solidFill>
        </a:ln>
      </dgm:spPr>
      <dgm:t>
        <a:bodyPr/>
        <a:lstStyle/>
        <a:p>
          <a:r>
            <a:rPr lang="pt-BR" dirty="0" smtClean="0">
              <a:latin typeface="Simplon BP Regular" pitchFamily="2" charset="0"/>
            </a:rPr>
            <a:t>Teste Integrado</a:t>
          </a:r>
          <a:endParaRPr lang="pt-BR" dirty="0">
            <a:latin typeface="Simplon BP Regular" pitchFamily="2" charset="0"/>
          </a:endParaRPr>
        </a:p>
      </dgm:t>
    </dgm:pt>
    <dgm:pt modelId="{38C6D9FE-B620-44E0-8E25-BA659E027D0E}" type="parTrans" cxnId="{561809CB-6203-4EA8-9AB3-50F5F232F94C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DCE73AB8-05E9-4578-B778-E69C293ED3AE}" type="sibTrans" cxnId="{561809CB-6203-4EA8-9AB3-50F5F232F94C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EB5C8822-722C-4BCB-88F8-0652BAC43878}">
      <dgm:prSet phldrT="[Texto]"/>
      <dgm:spPr>
        <a:ln>
          <a:solidFill>
            <a:srgbClr val="00AAAD"/>
          </a:solidFill>
        </a:ln>
      </dgm:spPr>
      <dgm:t>
        <a:bodyPr/>
        <a:lstStyle/>
        <a:p>
          <a:r>
            <a:rPr lang="pt-BR" dirty="0" smtClean="0">
              <a:latin typeface="Simplon BP Regular" pitchFamily="2" charset="0"/>
            </a:rPr>
            <a:t>Especificação do Modelo Canônico</a:t>
          </a:r>
          <a:endParaRPr lang="pt-BR" dirty="0">
            <a:latin typeface="Simplon BP Regular" pitchFamily="2" charset="0"/>
          </a:endParaRPr>
        </a:p>
      </dgm:t>
    </dgm:pt>
    <dgm:pt modelId="{068D8188-0CF5-49EB-9515-86C752950174}" type="parTrans" cxnId="{ADF502C5-7D06-4EB2-B6AB-5A71D13DCF9C}">
      <dgm:prSet/>
      <dgm:spPr/>
      <dgm:t>
        <a:bodyPr/>
        <a:lstStyle/>
        <a:p>
          <a:endParaRPr lang="pt-BR"/>
        </a:p>
      </dgm:t>
    </dgm:pt>
    <dgm:pt modelId="{F20E6E9E-2286-4DE9-8B0C-CDF9D6B1AA58}" type="sibTrans" cxnId="{ADF502C5-7D06-4EB2-B6AB-5A71D13DCF9C}">
      <dgm:prSet/>
      <dgm:spPr/>
      <dgm:t>
        <a:bodyPr/>
        <a:lstStyle/>
        <a:p>
          <a:endParaRPr lang="pt-BR"/>
        </a:p>
      </dgm:t>
    </dgm:pt>
    <dgm:pt modelId="{B85F93FE-556B-46FF-AC7A-BFDE24853C88}">
      <dgm:prSet phldrT="[Texto]"/>
      <dgm:spPr>
        <a:ln>
          <a:solidFill>
            <a:srgbClr val="00AAAD"/>
          </a:solidFill>
        </a:ln>
      </dgm:spPr>
      <dgm:t>
        <a:bodyPr/>
        <a:lstStyle/>
        <a:p>
          <a:r>
            <a:rPr lang="pt-BR" dirty="0" smtClean="0">
              <a:latin typeface="Simplon BP Regular" pitchFamily="2" charset="0"/>
            </a:rPr>
            <a:t>Especificação das rotinas ETL</a:t>
          </a:r>
          <a:endParaRPr lang="pt-BR" dirty="0">
            <a:latin typeface="Simplon BP Regular" pitchFamily="2" charset="0"/>
          </a:endParaRPr>
        </a:p>
      </dgm:t>
    </dgm:pt>
    <dgm:pt modelId="{8F1F89F6-2144-4ED4-A700-190B4272AAA1}" type="parTrans" cxnId="{D3766281-D1FB-4D8D-BDE5-C63832194B76}">
      <dgm:prSet/>
      <dgm:spPr/>
      <dgm:t>
        <a:bodyPr/>
        <a:lstStyle/>
        <a:p>
          <a:endParaRPr lang="pt-BR"/>
        </a:p>
      </dgm:t>
    </dgm:pt>
    <dgm:pt modelId="{66B8732F-98CD-46EB-B4F7-EFEC95839435}" type="sibTrans" cxnId="{D3766281-D1FB-4D8D-BDE5-C63832194B76}">
      <dgm:prSet/>
      <dgm:spPr/>
      <dgm:t>
        <a:bodyPr/>
        <a:lstStyle/>
        <a:p>
          <a:endParaRPr lang="pt-BR"/>
        </a:p>
      </dgm:t>
    </dgm:pt>
    <dgm:pt modelId="{F34613B3-7A17-4DDD-99E7-6FDAC5C11138}">
      <dgm:prSet phldrT="[Texto]"/>
      <dgm:spPr>
        <a:ln>
          <a:solidFill>
            <a:srgbClr val="00AAAD"/>
          </a:solidFill>
        </a:ln>
      </dgm:spPr>
      <dgm:t>
        <a:bodyPr/>
        <a:lstStyle/>
        <a:p>
          <a:r>
            <a:rPr lang="pt-BR" dirty="0" smtClean="0">
              <a:latin typeface="Simplon BP Regular" pitchFamily="2" charset="0"/>
            </a:rPr>
            <a:t>Teste unitário</a:t>
          </a:r>
          <a:endParaRPr lang="pt-BR" dirty="0">
            <a:latin typeface="Simplon BP Regular" pitchFamily="2" charset="0"/>
          </a:endParaRPr>
        </a:p>
      </dgm:t>
    </dgm:pt>
    <dgm:pt modelId="{0EF0F302-0983-4A02-9D27-6ACC5CF2DD6E}" type="parTrans" cxnId="{E4F9F7CB-C3EB-4DE1-BDCE-AC7AE0CB6730}">
      <dgm:prSet/>
      <dgm:spPr/>
      <dgm:t>
        <a:bodyPr/>
        <a:lstStyle/>
        <a:p>
          <a:endParaRPr lang="pt-BR"/>
        </a:p>
      </dgm:t>
    </dgm:pt>
    <dgm:pt modelId="{9EDE2648-6C2F-403E-8AC3-EA1D24FA65E3}" type="sibTrans" cxnId="{E4F9F7CB-C3EB-4DE1-BDCE-AC7AE0CB6730}">
      <dgm:prSet/>
      <dgm:spPr/>
      <dgm:t>
        <a:bodyPr/>
        <a:lstStyle/>
        <a:p>
          <a:endParaRPr lang="pt-BR"/>
        </a:p>
      </dgm:t>
    </dgm:pt>
    <dgm:pt modelId="{24C5C94D-8AFA-46F7-B4A0-32EE37CA123D}">
      <dgm:prSet phldrT="[Texto]"/>
      <dgm:spPr>
        <a:ln>
          <a:solidFill>
            <a:srgbClr val="00AAAD"/>
          </a:solidFill>
        </a:ln>
      </dgm:spPr>
      <dgm:t>
        <a:bodyPr/>
        <a:lstStyle/>
        <a:p>
          <a:r>
            <a:rPr lang="pt-BR" dirty="0" smtClean="0">
              <a:latin typeface="Simplon BP Regular" pitchFamily="2" charset="0"/>
            </a:rPr>
            <a:t>Construção das rotinas ETL</a:t>
          </a:r>
          <a:endParaRPr lang="pt-BR" dirty="0">
            <a:latin typeface="Simplon BP Regular" pitchFamily="2" charset="0"/>
          </a:endParaRPr>
        </a:p>
      </dgm:t>
    </dgm:pt>
    <dgm:pt modelId="{A180A967-3976-47A5-8FA8-EAE03362656E}" type="parTrans" cxnId="{146F554C-078E-4BCA-952B-A423C176EEAE}">
      <dgm:prSet/>
      <dgm:spPr/>
      <dgm:t>
        <a:bodyPr/>
        <a:lstStyle/>
        <a:p>
          <a:endParaRPr lang="pt-BR"/>
        </a:p>
      </dgm:t>
    </dgm:pt>
    <dgm:pt modelId="{02188C77-A2E6-4EAC-A51B-B899586B1380}" type="sibTrans" cxnId="{146F554C-078E-4BCA-952B-A423C176EEAE}">
      <dgm:prSet/>
      <dgm:spPr/>
      <dgm:t>
        <a:bodyPr/>
        <a:lstStyle/>
        <a:p>
          <a:endParaRPr lang="pt-BR"/>
        </a:p>
      </dgm:t>
    </dgm:pt>
    <dgm:pt modelId="{82BA2B2E-67A2-4749-A611-B8C06A134700}">
      <dgm:prSet phldrT="[Texto]"/>
      <dgm:spPr>
        <a:ln>
          <a:solidFill>
            <a:srgbClr val="00AAAD"/>
          </a:solidFill>
        </a:ln>
      </dgm:spPr>
      <dgm:t>
        <a:bodyPr/>
        <a:lstStyle/>
        <a:p>
          <a:r>
            <a:rPr lang="pt-BR" dirty="0" smtClean="0">
              <a:latin typeface="Simplon BP Regular" pitchFamily="2" charset="0"/>
            </a:rPr>
            <a:t>Criação das regras de tradução (Ref. Data)</a:t>
          </a:r>
          <a:endParaRPr lang="pt-BR" dirty="0">
            <a:latin typeface="Simplon BP Regular" pitchFamily="2" charset="0"/>
          </a:endParaRPr>
        </a:p>
      </dgm:t>
    </dgm:pt>
    <dgm:pt modelId="{969C7DB0-600D-492D-AAF7-5E5116BCE3DF}" type="parTrans" cxnId="{390286EB-257B-47EA-96D8-F0DEB5273CDF}">
      <dgm:prSet/>
      <dgm:spPr/>
      <dgm:t>
        <a:bodyPr/>
        <a:lstStyle/>
        <a:p>
          <a:endParaRPr lang="pt-BR"/>
        </a:p>
      </dgm:t>
    </dgm:pt>
    <dgm:pt modelId="{C2B263F9-A32F-4CEC-8EBD-14FEA706A346}" type="sibTrans" cxnId="{390286EB-257B-47EA-96D8-F0DEB5273CDF}">
      <dgm:prSet/>
      <dgm:spPr/>
      <dgm:t>
        <a:bodyPr/>
        <a:lstStyle/>
        <a:p>
          <a:endParaRPr lang="pt-BR"/>
        </a:p>
      </dgm:t>
    </dgm:pt>
    <dgm:pt modelId="{FC6AEAC3-17B7-4B1D-BCB8-414E5000D11A}">
      <dgm:prSet phldrT="[Texto]" custT="1"/>
      <dgm:spPr>
        <a:solidFill>
          <a:srgbClr val="00AAAD"/>
        </a:solidFill>
        <a:ln>
          <a:solidFill>
            <a:srgbClr val="00AAAD"/>
          </a:solidFill>
        </a:ln>
      </dgm:spPr>
      <dgm:t>
        <a:bodyPr/>
        <a:lstStyle/>
        <a:p>
          <a:r>
            <a:rPr lang="pt-BR" sz="1400" dirty="0" smtClean="0">
              <a:latin typeface="Simplon BP Regular" pitchFamily="2" charset="0"/>
            </a:rPr>
            <a:t>Implantação</a:t>
          </a:r>
          <a:endParaRPr lang="pt-BR" sz="1400" dirty="0">
            <a:latin typeface="Simplon BP Regular" pitchFamily="2" charset="0"/>
          </a:endParaRPr>
        </a:p>
      </dgm:t>
    </dgm:pt>
    <dgm:pt modelId="{FE9D5339-8B39-48FD-8A37-430A7F527A35}" type="parTrans" cxnId="{652F87B0-102E-48B3-9D78-61D26DDC7FC6}">
      <dgm:prSet/>
      <dgm:spPr/>
      <dgm:t>
        <a:bodyPr/>
        <a:lstStyle/>
        <a:p>
          <a:endParaRPr lang="pt-BR"/>
        </a:p>
      </dgm:t>
    </dgm:pt>
    <dgm:pt modelId="{9EBBB979-E843-4ED4-B889-92F586D4F0D9}" type="sibTrans" cxnId="{652F87B0-102E-48B3-9D78-61D26DDC7FC6}">
      <dgm:prSet/>
      <dgm:spPr/>
      <dgm:t>
        <a:bodyPr/>
        <a:lstStyle/>
        <a:p>
          <a:endParaRPr lang="pt-BR"/>
        </a:p>
      </dgm:t>
    </dgm:pt>
    <dgm:pt modelId="{A44186EE-B8CD-4338-94A4-9297AA3D654A}">
      <dgm:prSet phldrT="[Texto]"/>
      <dgm:spPr>
        <a:ln>
          <a:solidFill>
            <a:srgbClr val="00AAAD"/>
          </a:solidFill>
        </a:ln>
      </dgm:spPr>
      <dgm:t>
        <a:bodyPr/>
        <a:lstStyle/>
        <a:p>
          <a:r>
            <a:rPr lang="pt-BR" dirty="0" smtClean="0">
              <a:latin typeface="Simplon BP Regular" pitchFamily="2" charset="0"/>
            </a:rPr>
            <a:t>Implantação em produção</a:t>
          </a:r>
          <a:endParaRPr lang="pt-BR" dirty="0">
            <a:latin typeface="Simplon BP Regular" pitchFamily="2" charset="0"/>
          </a:endParaRPr>
        </a:p>
      </dgm:t>
    </dgm:pt>
    <dgm:pt modelId="{6AAA5D9C-04D7-4CA0-90E5-E5A97BE2C0C8}" type="parTrans" cxnId="{A79E1DEF-B287-46DA-9215-5E91ACB7C947}">
      <dgm:prSet/>
      <dgm:spPr/>
      <dgm:t>
        <a:bodyPr/>
        <a:lstStyle/>
        <a:p>
          <a:endParaRPr lang="pt-BR"/>
        </a:p>
      </dgm:t>
    </dgm:pt>
    <dgm:pt modelId="{50BDA024-6ADA-4C95-BE6D-A3206CF7AD60}" type="sibTrans" cxnId="{A79E1DEF-B287-46DA-9215-5E91ACB7C947}">
      <dgm:prSet/>
      <dgm:spPr/>
      <dgm:t>
        <a:bodyPr/>
        <a:lstStyle/>
        <a:p>
          <a:endParaRPr lang="pt-BR"/>
        </a:p>
      </dgm:t>
    </dgm:pt>
    <dgm:pt modelId="{491D4E69-0F19-4B6C-AA4A-3896503DF74A}">
      <dgm:prSet phldrT="[Texto]"/>
      <dgm:spPr>
        <a:ln>
          <a:solidFill>
            <a:srgbClr val="00AAAD"/>
          </a:solidFill>
        </a:ln>
      </dgm:spPr>
      <dgm:t>
        <a:bodyPr/>
        <a:lstStyle/>
        <a:p>
          <a:r>
            <a:rPr lang="pt-BR" dirty="0" smtClean="0">
              <a:latin typeface="Simplon BP Regular" pitchFamily="2" charset="0"/>
            </a:rPr>
            <a:t>Teste de aceitação</a:t>
          </a:r>
          <a:endParaRPr lang="pt-BR" dirty="0">
            <a:latin typeface="Simplon BP Regular" pitchFamily="2" charset="0"/>
          </a:endParaRPr>
        </a:p>
      </dgm:t>
    </dgm:pt>
    <dgm:pt modelId="{25EC04FC-5E10-4FE8-9AB8-3E896D324D45}" type="parTrans" cxnId="{8DA98EE3-6CF4-42E0-850A-D47AF716707F}">
      <dgm:prSet/>
      <dgm:spPr/>
      <dgm:t>
        <a:bodyPr/>
        <a:lstStyle/>
        <a:p>
          <a:endParaRPr lang="pt-BR"/>
        </a:p>
      </dgm:t>
    </dgm:pt>
    <dgm:pt modelId="{78B7D278-7928-46C4-B5E8-B4330359DEE2}" type="sibTrans" cxnId="{8DA98EE3-6CF4-42E0-850A-D47AF716707F}">
      <dgm:prSet/>
      <dgm:spPr/>
      <dgm:t>
        <a:bodyPr/>
        <a:lstStyle/>
        <a:p>
          <a:endParaRPr lang="pt-BR"/>
        </a:p>
      </dgm:t>
    </dgm:pt>
    <dgm:pt modelId="{EBF72C3E-BBDA-4062-BD12-A42855DF5DBB}">
      <dgm:prSet phldrT="[Texto]"/>
      <dgm:spPr>
        <a:ln>
          <a:solidFill>
            <a:srgbClr val="00AAAD"/>
          </a:solidFill>
        </a:ln>
      </dgm:spPr>
      <dgm:t>
        <a:bodyPr/>
        <a:lstStyle/>
        <a:p>
          <a:r>
            <a:rPr lang="pt-BR" dirty="0" smtClean="0">
              <a:latin typeface="Simplon BP Regular" pitchFamily="2" charset="0"/>
            </a:rPr>
            <a:t>Definição das regras de tradução (Ref. Data)</a:t>
          </a:r>
          <a:endParaRPr lang="pt-BR" dirty="0">
            <a:latin typeface="Simplon BP Regular" pitchFamily="2" charset="0"/>
          </a:endParaRPr>
        </a:p>
      </dgm:t>
    </dgm:pt>
    <dgm:pt modelId="{47514FC4-8A00-4FD4-9263-104C105A00B0}" type="parTrans" cxnId="{2E29C92E-B17C-46DD-8153-C4B752B74F00}">
      <dgm:prSet/>
      <dgm:spPr/>
      <dgm:t>
        <a:bodyPr/>
        <a:lstStyle/>
        <a:p>
          <a:endParaRPr lang="pt-BR"/>
        </a:p>
      </dgm:t>
    </dgm:pt>
    <dgm:pt modelId="{4D999F38-2D41-4E61-ACA1-8C64237E615A}" type="sibTrans" cxnId="{2E29C92E-B17C-46DD-8153-C4B752B74F00}">
      <dgm:prSet/>
      <dgm:spPr/>
      <dgm:t>
        <a:bodyPr/>
        <a:lstStyle/>
        <a:p>
          <a:endParaRPr lang="pt-BR"/>
        </a:p>
      </dgm:t>
    </dgm:pt>
    <dgm:pt modelId="{F3FE46A6-D1EA-463A-9717-29D58B98E580}" type="pres">
      <dgm:prSet presAssocID="{F9F80A26-CD8A-440C-8544-0DA458AED09E}" presName="linearFlow" presStyleCnt="0">
        <dgm:presLayoutVars>
          <dgm:dir/>
          <dgm:animLvl val="lvl"/>
          <dgm:resizeHandles val="exact"/>
        </dgm:presLayoutVars>
      </dgm:prSet>
      <dgm:spPr/>
    </dgm:pt>
    <dgm:pt modelId="{68D34C0F-B25E-4C75-95DB-BDC444272A6C}" type="pres">
      <dgm:prSet presAssocID="{6AC9078C-F3BC-472A-83E5-8A31F8E06677}" presName="composite" presStyleCnt="0"/>
      <dgm:spPr/>
    </dgm:pt>
    <dgm:pt modelId="{CCF8E927-7FB0-4680-8070-6005BA0C7619}" type="pres">
      <dgm:prSet presAssocID="{6AC9078C-F3BC-472A-83E5-8A31F8E06677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D647AD5-E3BB-472B-96EE-EA3D43DBBB10}" type="pres">
      <dgm:prSet presAssocID="{6AC9078C-F3BC-472A-83E5-8A31F8E06677}" presName="parSh" presStyleLbl="node1" presStyleIdx="0" presStyleCnt="4"/>
      <dgm:spPr/>
    </dgm:pt>
    <dgm:pt modelId="{F215C808-2A43-455B-8826-F10A8B1E5536}" type="pres">
      <dgm:prSet presAssocID="{6AC9078C-F3BC-472A-83E5-8A31F8E06677}" presName="desTx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FCBC86A-2BFC-4AB8-B310-1A69F3515036}" type="pres">
      <dgm:prSet presAssocID="{4928A278-AD93-4A54-AF59-7911160091FF}" presName="sibTrans" presStyleLbl="sibTrans2D1" presStyleIdx="0" presStyleCnt="3"/>
      <dgm:spPr/>
    </dgm:pt>
    <dgm:pt modelId="{E0344B4C-74FD-4BCD-AC28-52601F6F1EEA}" type="pres">
      <dgm:prSet presAssocID="{4928A278-AD93-4A54-AF59-7911160091FF}" presName="connTx" presStyleLbl="sibTrans2D1" presStyleIdx="0" presStyleCnt="3"/>
      <dgm:spPr/>
    </dgm:pt>
    <dgm:pt modelId="{DBF93D6A-931E-49E6-BF95-BA657CBDDB5C}" type="pres">
      <dgm:prSet presAssocID="{FCD4A930-0FEC-4205-839A-18EB452C5837}" presName="composite" presStyleCnt="0"/>
      <dgm:spPr/>
    </dgm:pt>
    <dgm:pt modelId="{51E98E60-0E39-4C06-85DA-D652A6A19FDA}" type="pres">
      <dgm:prSet presAssocID="{FCD4A930-0FEC-4205-839A-18EB452C5837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ACE764A-CB36-4560-BEC0-16C5B1DD37C3}" type="pres">
      <dgm:prSet presAssocID="{FCD4A930-0FEC-4205-839A-18EB452C5837}" presName="parSh" presStyleLbl="node1" presStyleIdx="1" presStyleCnt="4"/>
      <dgm:spPr/>
    </dgm:pt>
    <dgm:pt modelId="{7616EC4B-BB5B-4BB3-AE51-EECD114F4D79}" type="pres">
      <dgm:prSet presAssocID="{FCD4A930-0FEC-4205-839A-18EB452C5837}" presName="desTx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4303D33-FF97-4BD1-8571-D8522F15A381}" type="pres">
      <dgm:prSet presAssocID="{715E7181-399A-41F1-974C-33514BE20EA7}" presName="sibTrans" presStyleLbl="sibTrans2D1" presStyleIdx="1" presStyleCnt="3"/>
      <dgm:spPr/>
    </dgm:pt>
    <dgm:pt modelId="{5FC18504-A61E-4B58-91D8-E5E9E44F12F7}" type="pres">
      <dgm:prSet presAssocID="{715E7181-399A-41F1-974C-33514BE20EA7}" presName="connTx" presStyleLbl="sibTrans2D1" presStyleIdx="1" presStyleCnt="3"/>
      <dgm:spPr/>
    </dgm:pt>
    <dgm:pt modelId="{FFB421D8-7B1D-4467-BA4C-BEB2E201C904}" type="pres">
      <dgm:prSet presAssocID="{3BFFF62C-2275-48A5-A6BA-21A06C875904}" presName="composite" presStyleCnt="0"/>
      <dgm:spPr/>
    </dgm:pt>
    <dgm:pt modelId="{63A23D55-6C21-4FA4-BA7A-F92A29D7336E}" type="pres">
      <dgm:prSet presAssocID="{3BFFF62C-2275-48A5-A6BA-21A06C875904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30FA24E-9DEA-411E-AF00-6A4CCC7B2631}" type="pres">
      <dgm:prSet presAssocID="{3BFFF62C-2275-48A5-A6BA-21A06C875904}" presName="parSh" presStyleLbl="node1" presStyleIdx="2" presStyleCnt="4"/>
      <dgm:spPr/>
    </dgm:pt>
    <dgm:pt modelId="{EC9F8A9A-8F08-469B-9949-192DBD6E0113}" type="pres">
      <dgm:prSet presAssocID="{3BFFF62C-2275-48A5-A6BA-21A06C875904}" presName="desTx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C6F0A5A-ED28-4D9A-A592-49F568B16075}" type="pres">
      <dgm:prSet presAssocID="{9C86A7B6-DEE2-4550-83AE-FA75E5CEE79F}" presName="sibTrans" presStyleLbl="sibTrans2D1" presStyleIdx="2" presStyleCnt="3"/>
      <dgm:spPr/>
    </dgm:pt>
    <dgm:pt modelId="{9AA1CBF8-B616-44A4-9142-F108C1638E06}" type="pres">
      <dgm:prSet presAssocID="{9C86A7B6-DEE2-4550-83AE-FA75E5CEE79F}" presName="connTx" presStyleLbl="sibTrans2D1" presStyleIdx="2" presStyleCnt="3"/>
      <dgm:spPr/>
    </dgm:pt>
    <dgm:pt modelId="{73F2EF8C-C3D7-4FBB-BE05-5FECB32144BB}" type="pres">
      <dgm:prSet presAssocID="{FC6AEAC3-17B7-4B1D-BCB8-414E5000D11A}" presName="composite" presStyleCnt="0"/>
      <dgm:spPr/>
    </dgm:pt>
    <dgm:pt modelId="{A9485846-B561-410C-A230-DB88338E02F5}" type="pres">
      <dgm:prSet presAssocID="{FC6AEAC3-17B7-4B1D-BCB8-414E5000D11A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2EECA9E-467B-480E-9F8A-5B99EBA473C7}" type="pres">
      <dgm:prSet presAssocID="{FC6AEAC3-17B7-4B1D-BCB8-414E5000D11A}" presName="parSh" presStyleLbl="node1" presStyleIdx="3" presStyleCnt="4"/>
      <dgm:spPr/>
      <dgm:t>
        <a:bodyPr/>
        <a:lstStyle/>
        <a:p>
          <a:endParaRPr lang="pt-BR"/>
        </a:p>
      </dgm:t>
    </dgm:pt>
    <dgm:pt modelId="{D1AC0427-577A-4FD1-B8F8-65E40B319829}" type="pres">
      <dgm:prSet presAssocID="{FC6AEAC3-17B7-4B1D-BCB8-414E5000D11A}" presName="desTx" presStyleLbl="fgAcc1" presStyleIdx="3" presStyleCnt="4">
        <dgm:presLayoutVars>
          <dgm:bulletEnabled val="1"/>
        </dgm:presLayoutVars>
      </dgm:prSet>
      <dgm:spPr/>
    </dgm:pt>
  </dgm:ptLst>
  <dgm:cxnLst>
    <dgm:cxn modelId="{53667E1A-770A-4AA7-8495-FDD18E404482}" srcId="{F9F80A26-CD8A-440C-8544-0DA458AED09E}" destId="{3BFFF62C-2275-48A5-A6BA-21A06C875904}" srcOrd="2" destOrd="0" parTransId="{9687F857-DB02-44E5-B94C-A58B8139E2A7}" sibTransId="{9C86A7B6-DEE2-4550-83AE-FA75E5CEE79F}"/>
    <dgm:cxn modelId="{D3766281-D1FB-4D8D-BDE5-C63832194B76}" srcId="{6AC9078C-F3BC-472A-83E5-8A31F8E06677}" destId="{B85F93FE-556B-46FF-AC7A-BFDE24853C88}" srcOrd="3" destOrd="0" parTransId="{8F1F89F6-2144-4ED4-A700-190B4272AAA1}" sibTransId="{66B8732F-98CD-46EB-B4F7-EFEC95839435}"/>
    <dgm:cxn modelId="{FA5BEA14-405A-49AB-B347-0B7BFD55A343}" type="presOf" srcId="{491D4E69-0F19-4B6C-AA4A-3896503DF74A}" destId="{EC9F8A9A-8F08-469B-9949-192DBD6E0113}" srcOrd="0" destOrd="1" presId="urn:microsoft.com/office/officeart/2005/8/layout/process3"/>
    <dgm:cxn modelId="{0A00E8A2-9F55-4172-8CE4-FA05DC4C48B1}" type="presOf" srcId="{FC6AEAC3-17B7-4B1D-BCB8-414E5000D11A}" destId="{F2EECA9E-467B-480E-9F8A-5B99EBA473C7}" srcOrd="1" destOrd="0" presId="urn:microsoft.com/office/officeart/2005/8/layout/process3"/>
    <dgm:cxn modelId="{146F554C-078E-4BCA-952B-A423C176EEAE}" srcId="{FCD4A930-0FEC-4205-839A-18EB452C5837}" destId="{24C5C94D-8AFA-46F7-B4A0-32EE37CA123D}" srcOrd="2" destOrd="0" parTransId="{A180A967-3976-47A5-8FA8-EAE03362656E}" sibTransId="{02188C77-A2E6-4EAC-A51B-B899586B1380}"/>
    <dgm:cxn modelId="{32B76031-CD07-49EA-8AA5-537D20121721}" type="presOf" srcId="{EBF72C3E-BBDA-4062-BD12-A42855DF5DBB}" destId="{F215C808-2A43-455B-8826-F10A8B1E5536}" srcOrd="0" destOrd="2" presId="urn:microsoft.com/office/officeart/2005/8/layout/process3"/>
    <dgm:cxn modelId="{590D8FF3-D695-4545-973D-6E269A676523}" type="presOf" srcId="{F34613B3-7A17-4DDD-99E7-6FDAC5C11138}" destId="{7616EC4B-BB5B-4BB3-AE51-EECD114F4D79}" srcOrd="0" destOrd="3" presId="urn:microsoft.com/office/officeart/2005/8/layout/process3"/>
    <dgm:cxn modelId="{2E29C92E-B17C-46DD-8153-C4B752B74F00}" srcId="{6AC9078C-F3BC-472A-83E5-8A31F8E06677}" destId="{EBF72C3E-BBDA-4062-BD12-A42855DF5DBB}" srcOrd="2" destOrd="0" parTransId="{47514FC4-8A00-4FD4-9263-104C105A00B0}" sibTransId="{4D999F38-2D41-4E61-ACA1-8C64237E615A}"/>
    <dgm:cxn modelId="{561809CB-6203-4EA8-9AB3-50F5F232F94C}" srcId="{3BFFF62C-2275-48A5-A6BA-21A06C875904}" destId="{DE7BE44A-11F5-4FFD-A9E4-60A16CF61C5D}" srcOrd="0" destOrd="0" parTransId="{38C6D9FE-B620-44E0-8E25-BA659E027D0E}" sibTransId="{DCE73AB8-05E9-4578-B778-E69C293ED3AE}"/>
    <dgm:cxn modelId="{4DF4FE8A-C8B0-4CB8-8C46-4BF48D9B9B76}" srcId="{6AC9078C-F3BC-472A-83E5-8A31F8E06677}" destId="{7605773B-AE4A-4484-B2B3-7093A93365E6}" srcOrd="0" destOrd="0" parTransId="{08E65C25-D7C8-41E6-9067-5429FA3F2A04}" sibTransId="{680B3CF4-82EE-4529-AFF9-07A23156297D}"/>
    <dgm:cxn modelId="{9D78A776-6A57-449B-90CE-D6EEDF5C51A7}" type="presOf" srcId="{6AC9078C-F3BC-472A-83E5-8A31F8E06677}" destId="{CCF8E927-7FB0-4680-8070-6005BA0C7619}" srcOrd="0" destOrd="0" presId="urn:microsoft.com/office/officeart/2005/8/layout/process3"/>
    <dgm:cxn modelId="{8B4588E0-D7E6-4E8D-B6F1-189E3D5A4C7F}" type="presOf" srcId="{B85F93FE-556B-46FF-AC7A-BFDE24853C88}" destId="{F215C808-2A43-455B-8826-F10A8B1E5536}" srcOrd="0" destOrd="3" presId="urn:microsoft.com/office/officeart/2005/8/layout/process3"/>
    <dgm:cxn modelId="{390286EB-257B-47EA-96D8-F0DEB5273CDF}" srcId="{FCD4A930-0FEC-4205-839A-18EB452C5837}" destId="{82BA2B2E-67A2-4749-A611-B8C06A134700}" srcOrd="1" destOrd="0" parTransId="{969C7DB0-600D-492D-AAF7-5E5116BCE3DF}" sibTransId="{C2B263F9-A32F-4CEC-8EBD-14FEA706A346}"/>
    <dgm:cxn modelId="{4FC45A01-3782-44EB-A36E-5193A9FE68E9}" type="presOf" srcId="{DE7BE44A-11F5-4FFD-A9E4-60A16CF61C5D}" destId="{EC9F8A9A-8F08-469B-9949-192DBD6E0113}" srcOrd="0" destOrd="0" presId="urn:microsoft.com/office/officeart/2005/8/layout/process3"/>
    <dgm:cxn modelId="{8DA98EE3-6CF4-42E0-850A-D47AF716707F}" srcId="{3BFFF62C-2275-48A5-A6BA-21A06C875904}" destId="{491D4E69-0F19-4B6C-AA4A-3896503DF74A}" srcOrd="1" destOrd="0" parTransId="{25EC04FC-5E10-4FE8-9AB8-3E896D324D45}" sibTransId="{78B7D278-7928-46C4-B5E8-B4330359DEE2}"/>
    <dgm:cxn modelId="{4298160B-031F-41F7-8A70-473BC09DA6C8}" type="presOf" srcId="{4928A278-AD93-4A54-AF59-7911160091FF}" destId="{6FCBC86A-2BFC-4AB8-B310-1A69F3515036}" srcOrd="0" destOrd="0" presId="urn:microsoft.com/office/officeart/2005/8/layout/process3"/>
    <dgm:cxn modelId="{DFF183F2-3EEC-4FBA-901D-392E17E11189}" srcId="{F9F80A26-CD8A-440C-8544-0DA458AED09E}" destId="{FCD4A930-0FEC-4205-839A-18EB452C5837}" srcOrd="1" destOrd="0" parTransId="{8572F2E6-E8E8-42F7-9ABC-8BD1A9CA5000}" sibTransId="{715E7181-399A-41F1-974C-33514BE20EA7}"/>
    <dgm:cxn modelId="{6A1E9CC8-F340-489A-B8F9-C5EA01446E80}" type="presOf" srcId="{24C5C94D-8AFA-46F7-B4A0-32EE37CA123D}" destId="{7616EC4B-BB5B-4BB3-AE51-EECD114F4D79}" srcOrd="0" destOrd="2" presId="urn:microsoft.com/office/officeart/2005/8/layout/process3"/>
    <dgm:cxn modelId="{0A1CBDD9-88BA-491F-A209-0438ABA0390D}" type="presOf" srcId="{EB5C8822-722C-4BCB-88F8-0652BAC43878}" destId="{F215C808-2A43-455B-8826-F10A8B1E5536}" srcOrd="0" destOrd="1" presId="urn:microsoft.com/office/officeart/2005/8/layout/process3"/>
    <dgm:cxn modelId="{A79E1DEF-B287-46DA-9215-5E91ACB7C947}" srcId="{FC6AEAC3-17B7-4B1D-BCB8-414E5000D11A}" destId="{A44186EE-B8CD-4338-94A4-9297AA3D654A}" srcOrd="0" destOrd="0" parTransId="{6AAA5D9C-04D7-4CA0-90E5-E5A97BE2C0C8}" sibTransId="{50BDA024-6ADA-4C95-BE6D-A3206CF7AD60}"/>
    <dgm:cxn modelId="{E4F9F7CB-C3EB-4DE1-BDCE-AC7AE0CB6730}" srcId="{FCD4A930-0FEC-4205-839A-18EB452C5837}" destId="{F34613B3-7A17-4DDD-99E7-6FDAC5C11138}" srcOrd="3" destOrd="0" parTransId="{0EF0F302-0983-4A02-9D27-6ACC5CF2DD6E}" sibTransId="{9EDE2648-6C2F-403E-8AC3-EA1D24FA65E3}"/>
    <dgm:cxn modelId="{037B324A-9401-40A4-A45D-8B10163DD9BD}" type="presOf" srcId="{3BFFF62C-2275-48A5-A6BA-21A06C875904}" destId="{63A23D55-6C21-4FA4-BA7A-F92A29D7336E}" srcOrd="0" destOrd="0" presId="urn:microsoft.com/office/officeart/2005/8/layout/process3"/>
    <dgm:cxn modelId="{9D4FAD8A-065A-4F6A-A1DB-50485576D69F}" type="presOf" srcId="{59A2C1A3-46B5-4414-A89D-041DAEAAB3D7}" destId="{7616EC4B-BB5B-4BB3-AE51-EECD114F4D79}" srcOrd="0" destOrd="0" presId="urn:microsoft.com/office/officeart/2005/8/layout/process3"/>
    <dgm:cxn modelId="{3BB00E20-2E0C-487A-B30D-5086AEC25B59}" type="presOf" srcId="{82BA2B2E-67A2-4749-A611-B8C06A134700}" destId="{7616EC4B-BB5B-4BB3-AE51-EECD114F4D79}" srcOrd="0" destOrd="1" presId="urn:microsoft.com/office/officeart/2005/8/layout/process3"/>
    <dgm:cxn modelId="{3CC9936B-7242-4251-9426-462912449321}" type="presOf" srcId="{9C86A7B6-DEE2-4550-83AE-FA75E5CEE79F}" destId="{9AA1CBF8-B616-44A4-9142-F108C1638E06}" srcOrd="1" destOrd="0" presId="urn:microsoft.com/office/officeart/2005/8/layout/process3"/>
    <dgm:cxn modelId="{652F87B0-102E-48B3-9D78-61D26DDC7FC6}" srcId="{F9F80A26-CD8A-440C-8544-0DA458AED09E}" destId="{FC6AEAC3-17B7-4B1D-BCB8-414E5000D11A}" srcOrd="3" destOrd="0" parTransId="{FE9D5339-8B39-48FD-8A37-430A7F527A35}" sibTransId="{9EBBB979-E843-4ED4-B889-92F586D4F0D9}"/>
    <dgm:cxn modelId="{AA4785B6-1B0B-4DF1-94C9-788669D9E22A}" type="presOf" srcId="{F9F80A26-CD8A-440C-8544-0DA458AED09E}" destId="{F3FE46A6-D1EA-463A-9717-29D58B98E580}" srcOrd="0" destOrd="0" presId="urn:microsoft.com/office/officeart/2005/8/layout/process3"/>
    <dgm:cxn modelId="{DD74DAB6-A0D7-498F-A142-6D73BC70DA20}" type="presOf" srcId="{FC6AEAC3-17B7-4B1D-BCB8-414E5000D11A}" destId="{A9485846-B561-410C-A230-DB88338E02F5}" srcOrd="0" destOrd="0" presId="urn:microsoft.com/office/officeart/2005/8/layout/process3"/>
    <dgm:cxn modelId="{771C8A82-2F38-4A08-8F1E-2716BD82BD42}" type="presOf" srcId="{715E7181-399A-41F1-974C-33514BE20EA7}" destId="{5FC18504-A61E-4B58-91D8-E5E9E44F12F7}" srcOrd="1" destOrd="0" presId="urn:microsoft.com/office/officeart/2005/8/layout/process3"/>
    <dgm:cxn modelId="{9251DC2D-A3AB-47BA-ACFD-AF454CE328DA}" srcId="{F9F80A26-CD8A-440C-8544-0DA458AED09E}" destId="{6AC9078C-F3BC-472A-83E5-8A31F8E06677}" srcOrd="0" destOrd="0" parTransId="{D6F3B8DA-C55D-4018-89C5-F2DDBA387EE2}" sibTransId="{4928A278-AD93-4A54-AF59-7911160091FF}"/>
    <dgm:cxn modelId="{2A6BBA77-8DDD-4CDD-88EB-FD093D9DB484}" srcId="{FCD4A930-0FEC-4205-839A-18EB452C5837}" destId="{59A2C1A3-46B5-4414-A89D-041DAEAAB3D7}" srcOrd="0" destOrd="0" parTransId="{8710530D-0678-49BC-9D09-DE2F950494AF}" sibTransId="{D83C4812-7309-4563-8934-7A1ABD2DC646}"/>
    <dgm:cxn modelId="{E08541F2-09DE-4544-AA61-41D9E579E291}" type="presOf" srcId="{715E7181-399A-41F1-974C-33514BE20EA7}" destId="{54303D33-FF97-4BD1-8571-D8522F15A381}" srcOrd="0" destOrd="0" presId="urn:microsoft.com/office/officeart/2005/8/layout/process3"/>
    <dgm:cxn modelId="{B64C2C5B-F9BA-450D-9FC9-891F3B033C24}" type="presOf" srcId="{6AC9078C-F3BC-472A-83E5-8A31F8E06677}" destId="{7D647AD5-E3BB-472B-96EE-EA3D43DBBB10}" srcOrd="1" destOrd="0" presId="urn:microsoft.com/office/officeart/2005/8/layout/process3"/>
    <dgm:cxn modelId="{6E6C0D80-0E7D-4C0A-90FB-F2A0BDBBDA95}" type="presOf" srcId="{3BFFF62C-2275-48A5-A6BA-21A06C875904}" destId="{F30FA24E-9DEA-411E-AF00-6A4CCC7B2631}" srcOrd="1" destOrd="0" presId="urn:microsoft.com/office/officeart/2005/8/layout/process3"/>
    <dgm:cxn modelId="{C1FEAF10-541D-4CDA-8F4E-3F162439536A}" type="presOf" srcId="{4928A278-AD93-4A54-AF59-7911160091FF}" destId="{E0344B4C-74FD-4BCD-AC28-52601F6F1EEA}" srcOrd="1" destOrd="0" presId="urn:microsoft.com/office/officeart/2005/8/layout/process3"/>
    <dgm:cxn modelId="{5BCA6DD1-23C4-4C27-8D89-D60868C244C2}" type="presOf" srcId="{9C86A7B6-DEE2-4550-83AE-FA75E5CEE79F}" destId="{DC6F0A5A-ED28-4D9A-A592-49F568B16075}" srcOrd="0" destOrd="0" presId="urn:microsoft.com/office/officeart/2005/8/layout/process3"/>
    <dgm:cxn modelId="{C689D12F-ACB2-49F3-BABD-948910EC5EC8}" type="presOf" srcId="{7605773B-AE4A-4484-B2B3-7093A93365E6}" destId="{F215C808-2A43-455B-8826-F10A8B1E5536}" srcOrd="0" destOrd="0" presId="urn:microsoft.com/office/officeart/2005/8/layout/process3"/>
    <dgm:cxn modelId="{D520AEC6-AF9F-4EFC-BDE9-7FCB4C3D6DC6}" type="presOf" srcId="{A44186EE-B8CD-4338-94A4-9297AA3D654A}" destId="{D1AC0427-577A-4FD1-B8F8-65E40B319829}" srcOrd="0" destOrd="0" presId="urn:microsoft.com/office/officeart/2005/8/layout/process3"/>
    <dgm:cxn modelId="{377AE9F3-B860-4308-800A-80D0ADA95C3D}" type="presOf" srcId="{FCD4A930-0FEC-4205-839A-18EB452C5837}" destId="{BACE764A-CB36-4560-BEC0-16C5B1DD37C3}" srcOrd="1" destOrd="0" presId="urn:microsoft.com/office/officeart/2005/8/layout/process3"/>
    <dgm:cxn modelId="{ADF502C5-7D06-4EB2-B6AB-5A71D13DCF9C}" srcId="{6AC9078C-F3BC-472A-83E5-8A31F8E06677}" destId="{EB5C8822-722C-4BCB-88F8-0652BAC43878}" srcOrd="1" destOrd="0" parTransId="{068D8188-0CF5-49EB-9515-86C752950174}" sibTransId="{F20E6E9E-2286-4DE9-8B0C-CDF9D6B1AA58}"/>
    <dgm:cxn modelId="{37F5E77F-7722-4551-A2E6-337A751E02FF}" type="presOf" srcId="{FCD4A930-0FEC-4205-839A-18EB452C5837}" destId="{51E98E60-0E39-4C06-85DA-D652A6A19FDA}" srcOrd="0" destOrd="0" presId="urn:microsoft.com/office/officeart/2005/8/layout/process3"/>
    <dgm:cxn modelId="{0473CE09-FE3E-4E4D-864F-A1478F56232D}" type="presParOf" srcId="{F3FE46A6-D1EA-463A-9717-29D58B98E580}" destId="{68D34C0F-B25E-4C75-95DB-BDC444272A6C}" srcOrd="0" destOrd="0" presId="urn:microsoft.com/office/officeart/2005/8/layout/process3"/>
    <dgm:cxn modelId="{14943021-59EC-4D35-989A-31A46FCB2DF4}" type="presParOf" srcId="{68D34C0F-B25E-4C75-95DB-BDC444272A6C}" destId="{CCF8E927-7FB0-4680-8070-6005BA0C7619}" srcOrd="0" destOrd="0" presId="urn:microsoft.com/office/officeart/2005/8/layout/process3"/>
    <dgm:cxn modelId="{77E3BE5E-C3FF-4189-B903-F6650EEEF604}" type="presParOf" srcId="{68D34C0F-B25E-4C75-95DB-BDC444272A6C}" destId="{7D647AD5-E3BB-472B-96EE-EA3D43DBBB10}" srcOrd="1" destOrd="0" presId="urn:microsoft.com/office/officeart/2005/8/layout/process3"/>
    <dgm:cxn modelId="{1A3FA336-BBC8-4511-8C3D-23EB448604CD}" type="presParOf" srcId="{68D34C0F-B25E-4C75-95DB-BDC444272A6C}" destId="{F215C808-2A43-455B-8826-F10A8B1E5536}" srcOrd="2" destOrd="0" presId="urn:microsoft.com/office/officeart/2005/8/layout/process3"/>
    <dgm:cxn modelId="{8259D766-C124-4E11-A2DD-BE9C528C3D05}" type="presParOf" srcId="{F3FE46A6-D1EA-463A-9717-29D58B98E580}" destId="{6FCBC86A-2BFC-4AB8-B310-1A69F3515036}" srcOrd="1" destOrd="0" presId="urn:microsoft.com/office/officeart/2005/8/layout/process3"/>
    <dgm:cxn modelId="{7F266FF7-22B0-44D2-B929-63C5385D27DA}" type="presParOf" srcId="{6FCBC86A-2BFC-4AB8-B310-1A69F3515036}" destId="{E0344B4C-74FD-4BCD-AC28-52601F6F1EEA}" srcOrd="0" destOrd="0" presId="urn:microsoft.com/office/officeart/2005/8/layout/process3"/>
    <dgm:cxn modelId="{AC81A36D-35AD-4E3A-963E-976AC7E64A99}" type="presParOf" srcId="{F3FE46A6-D1EA-463A-9717-29D58B98E580}" destId="{DBF93D6A-931E-49E6-BF95-BA657CBDDB5C}" srcOrd="2" destOrd="0" presId="urn:microsoft.com/office/officeart/2005/8/layout/process3"/>
    <dgm:cxn modelId="{60345833-428F-4348-8A02-291E7B267908}" type="presParOf" srcId="{DBF93D6A-931E-49E6-BF95-BA657CBDDB5C}" destId="{51E98E60-0E39-4C06-85DA-D652A6A19FDA}" srcOrd="0" destOrd="0" presId="urn:microsoft.com/office/officeart/2005/8/layout/process3"/>
    <dgm:cxn modelId="{05081754-88EF-4130-919E-FCDD57154D38}" type="presParOf" srcId="{DBF93D6A-931E-49E6-BF95-BA657CBDDB5C}" destId="{BACE764A-CB36-4560-BEC0-16C5B1DD37C3}" srcOrd="1" destOrd="0" presId="urn:microsoft.com/office/officeart/2005/8/layout/process3"/>
    <dgm:cxn modelId="{05554E26-CCE7-4C38-B928-DB8D7DC6F32F}" type="presParOf" srcId="{DBF93D6A-931E-49E6-BF95-BA657CBDDB5C}" destId="{7616EC4B-BB5B-4BB3-AE51-EECD114F4D79}" srcOrd="2" destOrd="0" presId="urn:microsoft.com/office/officeart/2005/8/layout/process3"/>
    <dgm:cxn modelId="{D2BBA886-EBA4-4B89-9925-FF5C01A6E0CE}" type="presParOf" srcId="{F3FE46A6-D1EA-463A-9717-29D58B98E580}" destId="{54303D33-FF97-4BD1-8571-D8522F15A381}" srcOrd="3" destOrd="0" presId="urn:microsoft.com/office/officeart/2005/8/layout/process3"/>
    <dgm:cxn modelId="{33A2143D-F011-4039-8DB4-15C5D0DCA40D}" type="presParOf" srcId="{54303D33-FF97-4BD1-8571-D8522F15A381}" destId="{5FC18504-A61E-4B58-91D8-E5E9E44F12F7}" srcOrd="0" destOrd="0" presId="urn:microsoft.com/office/officeart/2005/8/layout/process3"/>
    <dgm:cxn modelId="{685C8535-890F-4EE5-A37B-630837D1089F}" type="presParOf" srcId="{F3FE46A6-D1EA-463A-9717-29D58B98E580}" destId="{FFB421D8-7B1D-4467-BA4C-BEB2E201C904}" srcOrd="4" destOrd="0" presId="urn:microsoft.com/office/officeart/2005/8/layout/process3"/>
    <dgm:cxn modelId="{E2CE2BA4-1727-4755-BCB2-96AA61894DA2}" type="presParOf" srcId="{FFB421D8-7B1D-4467-BA4C-BEB2E201C904}" destId="{63A23D55-6C21-4FA4-BA7A-F92A29D7336E}" srcOrd="0" destOrd="0" presId="urn:microsoft.com/office/officeart/2005/8/layout/process3"/>
    <dgm:cxn modelId="{9422BFF1-ACC7-4D88-838F-6969D0CEFD30}" type="presParOf" srcId="{FFB421D8-7B1D-4467-BA4C-BEB2E201C904}" destId="{F30FA24E-9DEA-411E-AF00-6A4CCC7B2631}" srcOrd="1" destOrd="0" presId="urn:microsoft.com/office/officeart/2005/8/layout/process3"/>
    <dgm:cxn modelId="{52BD255F-0FA8-4967-9E15-5B2B6967FE3B}" type="presParOf" srcId="{FFB421D8-7B1D-4467-BA4C-BEB2E201C904}" destId="{EC9F8A9A-8F08-469B-9949-192DBD6E0113}" srcOrd="2" destOrd="0" presId="urn:microsoft.com/office/officeart/2005/8/layout/process3"/>
    <dgm:cxn modelId="{281B4AF7-E5EE-4166-B9B9-EC5C1BA1D897}" type="presParOf" srcId="{F3FE46A6-D1EA-463A-9717-29D58B98E580}" destId="{DC6F0A5A-ED28-4D9A-A592-49F568B16075}" srcOrd="5" destOrd="0" presId="urn:microsoft.com/office/officeart/2005/8/layout/process3"/>
    <dgm:cxn modelId="{26D46C38-0A41-4ADE-B64C-E40A0CA458E0}" type="presParOf" srcId="{DC6F0A5A-ED28-4D9A-A592-49F568B16075}" destId="{9AA1CBF8-B616-44A4-9142-F108C1638E06}" srcOrd="0" destOrd="0" presId="urn:microsoft.com/office/officeart/2005/8/layout/process3"/>
    <dgm:cxn modelId="{470972C1-C3A6-4057-831C-69F619F5AC01}" type="presParOf" srcId="{F3FE46A6-D1EA-463A-9717-29D58B98E580}" destId="{73F2EF8C-C3D7-4FBB-BE05-5FECB32144BB}" srcOrd="6" destOrd="0" presId="urn:microsoft.com/office/officeart/2005/8/layout/process3"/>
    <dgm:cxn modelId="{3562F3EB-908D-4881-B3CE-68AE56DF4E13}" type="presParOf" srcId="{73F2EF8C-C3D7-4FBB-BE05-5FECB32144BB}" destId="{A9485846-B561-410C-A230-DB88338E02F5}" srcOrd="0" destOrd="0" presId="urn:microsoft.com/office/officeart/2005/8/layout/process3"/>
    <dgm:cxn modelId="{FFC077EF-EE01-430F-BD74-280CAFDA32D3}" type="presParOf" srcId="{73F2EF8C-C3D7-4FBB-BE05-5FECB32144BB}" destId="{F2EECA9E-467B-480E-9F8A-5B99EBA473C7}" srcOrd="1" destOrd="0" presId="urn:microsoft.com/office/officeart/2005/8/layout/process3"/>
    <dgm:cxn modelId="{981326A3-0906-4A96-80CA-CFDF4FD5CA38}" type="presParOf" srcId="{73F2EF8C-C3D7-4FBB-BE05-5FECB32144BB}" destId="{D1AC0427-577A-4FD1-B8F8-65E40B319829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47AD5-E3BB-472B-96EE-EA3D43DBBB10}">
      <dsp:nvSpPr>
        <dsp:cNvPr id="0" name=""/>
        <dsp:cNvSpPr/>
      </dsp:nvSpPr>
      <dsp:spPr>
        <a:xfrm>
          <a:off x="1064" y="91318"/>
          <a:ext cx="1337102" cy="526303"/>
        </a:xfrm>
        <a:prstGeom prst="roundRect">
          <a:avLst>
            <a:gd name="adj" fmla="val 10000"/>
          </a:avLst>
        </a:prstGeom>
        <a:solidFill>
          <a:srgbClr val="00AAA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latin typeface="Simplon BP Regular" pitchFamily="2" charset="0"/>
            </a:rPr>
            <a:t>Analise</a:t>
          </a:r>
          <a:endParaRPr lang="pt-BR" sz="1400" kern="1200" dirty="0">
            <a:latin typeface="Simplon BP Regular" pitchFamily="2" charset="0"/>
          </a:endParaRPr>
        </a:p>
      </dsp:txBody>
      <dsp:txXfrm>
        <a:off x="1064" y="91318"/>
        <a:ext cx="1337102" cy="350868"/>
      </dsp:txXfrm>
    </dsp:sp>
    <dsp:sp modelId="{F215C808-2A43-455B-8826-F10A8B1E5536}">
      <dsp:nvSpPr>
        <dsp:cNvPr id="0" name=""/>
        <dsp:cNvSpPr/>
      </dsp:nvSpPr>
      <dsp:spPr>
        <a:xfrm>
          <a:off x="274928" y="442187"/>
          <a:ext cx="1337102" cy="2455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AAA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 smtClean="0">
              <a:latin typeface="Simplon BP Regular" pitchFamily="2" charset="0"/>
            </a:rPr>
            <a:t>Levantamento dos Modelos de Dados dos sistemas fontes/destino</a:t>
          </a:r>
          <a:endParaRPr lang="pt-BR" sz="1100" kern="1200" dirty="0">
            <a:latin typeface="Simplon BP Regular" pitchFamily="2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 smtClean="0">
              <a:latin typeface="Simplon BP Regular" pitchFamily="2" charset="0"/>
            </a:rPr>
            <a:t>Especificação do Modelo Canônico</a:t>
          </a:r>
          <a:endParaRPr lang="pt-BR" sz="1100" kern="1200" dirty="0">
            <a:latin typeface="Simplon BP Regular" pitchFamily="2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 smtClean="0">
              <a:latin typeface="Simplon BP Regular" pitchFamily="2" charset="0"/>
            </a:rPr>
            <a:t>Definição das regras de tradução (Ref. Data)</a:t>
          </a:r>
          <a:endParaRPr lang="pt-BR" sz="1100" kern="1200" dirty="0">
            <a:latin typeface="Simplon BP Regular" pitchFamily="2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 smtClean="0">
              <a:latin typeface="Simplon BP Regular" pitchFamily="2" charset="0"/>
            </a:rPr>
            <a:t>Especificação das rotinas ETL</a:t>
          </a:r>
          <a:endParaRPr lang="pt-BR" sz="1100" kern="1200" dirty="0">
            <a:latin typeface="Simplon BP Regular" pitchFamily="2" charset="0"/>
          </a:endParaRPr>
        </a:p>
      </dsp:txBody>
      <dsp:txXfrm>
        <a:off x="314090" y="481349"/>
        <a:ext cx="1258778" cy="2376876"/>
      </dsp:txXfrm>
    </dsp:sp>
    <dsp:sp modelId="{6FCBC86A-2BFC-4AB8-B310-1A69F3515036}">
      <dsp:nvSpPr>
        <dsp:cNvPr id="0" name=""/>
        <dsp:cNvSpPr/>
      </dsp:nvSpPr>
      <dsp:spPr>
        <a:xfrm>
          <a:off x="1540866" y="100303"/>
          <a:ext cx="429723" cy="332899"/>
        </a:xfrm>
        <a:prstGeom prst="rightArrow">
          <a:avLst>
            <a:gd name="adj1" fmla="val 60000"/>
            <a:gd name="adj2" fmla="val 50000"/>
          </a:avLst>
        </a:prstGeom>
        <a:solidFill>
          <a:srgbClr val="00AAAD">
            <a:alpha val="50196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>
            <a:latin typeface="Simplon BP Regular" pitchFamily="2" charset="0"/>
          </a:endParaRPr>
        </a:p>
      </dsp:txBody>
      <dsp:txXfrm>
        <a:off x="1540866" y="166883"/>
        <a:ext cx="329853" cy="199739"/>
      </dsp:txXfrm>
    </dsp:sp>
    <dsp:sp modelId="{BACE764A-CB36-4560-BEC0-16C5B1DD37C3}">
      <dsp:nvSpPr>
        <dsp:cNvPr id="0" name=""/>
        <dsp:cNvSpPr/>
      </dsp:nvSpPr>
      <dsp:spPr>
        <a:xfrm>
          <a:off x="2148965" y="91318"/>
          <a:ext cx="1337102" cy="526303"/>
        </a:xfrm>
        <a:prstGeom prst="roundRect">
          <a:avLst>
            <a:gd name="adj" fmla="val 10000"/>
          </a:avLst>
        </a:prstGeom>
        <a:solidFill>
          <a:srgbClr val="00AAA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latin typeface="Simplon BP Regular" pitchFamily="2" charset="0"/>
            </a:rPr>
            <a:t>Construção</a:t>
          </a:r>
          <a:endParaRPr lang="pt-BR" sz="1400" kern="1200" dirty="0">
            <a:latin typeface="Simplon BP Regular" pitchFamily="2" charset="0"/>
          </a:endParaRPr>
        </a:p>
      </dsp:txBody>
      <dsp:txXfrm>
        <a:off x="2148965" y="91318"/>
        <a:ext cx="1337102" cy="350868"/>
      </dsp:txXfrm>
    </dsp:sp>
    <dsp:sp modelId="{7616EC4B-BB5B-4BB3-AE51-EECD114F4D79}">
      <dsp:nvSpPr>
        <dsp:cNvPr id="0" name=""/>
        <dsp:cNvSpPr/>
      </dsp:nvSpPr>
      <dsp:spPr>
        <a:xfrm>
          <a:off x="2422830" y="442187"/>
          <a:ext cx="1337102" cy="2455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AAA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 smtClean="0">
              <a:latin typeface="Simplon BP Regular" pitchFamily="2" charset="0"/>
            </a:rPr>
            <a:t>Construção do Modelo Canônico</a:t>
          </a:r>
          <a:endParaRPr lang="pt-BR" sz="1100" kern="1200" dirty="0">
            <a:latin typeface="Simplon BP Regular" pitchFamily="2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 smtClean="0">
              <a:latin typeface="Simplon BP Regular" pitchFamily="2" charset="0"/>
            </a:rPr>
            <a:t>Criação das regras de tradução (Ref. Data)</a:t>
          </a:r>
          <a:endParaRPr lang="pt-BR" sz="1100" kern="1200" dirty="0">
            <a:latin typeface="Simplon BP Regular" pitchFamily="2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 smtClean="0">
              <a:latin typeface="Simplon BP Regular" pitchFamily="2" charset="0"/>
            </a:rPr>
            <a:t>Construção das rotinas ETL</a:t>
          </a:r>
          <a:endParaRPr lang="pt-BR" sz="1100" kern="1200" dirty="0">
            <a:latin typeface="Simplon BP Regular" pitchFamily="2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 smtClean="0">
              <a:latin typeface="Simplon BP Regular" pitchFamily="2" charset="0"/>
            </a:rPr>
            <a:t>Teste unitário</a:t>
          </a:r>
          <a:endParaRPr lang="pt-BR" sz="1100" kern="1200" dirty="0">
            <a:latin typeface="Simplon BP Regular" pitchFamily="2" charset="0"/>
          </a:endParaRPr>
        </a:p>
      </dsp:txBody>
      <dsp:txXfrm>
        <a:off x="2461992" y="481349"/>
        <a:ext cx="1258778" cy="2376876"/>
      </dsp:txXfrm>
    </dsp:sp>
    <dsp:sp modelId="{54303D33-FF97-4BD1-8571-D8522F15A381}">
      <dsp:nvSpPr>
        <dsp:cNvPr id="0" name=""/>
        <dsp:cNvSpPr/>
      </dsp:nvSpPr>
      <dsp:spPr>
        <a:xfrm>
          <a:off x="3688767" y="100303"/>
          <a:ext cx="429723" cy="332899"/>
        </a:xfrm>
        <a:prstGeom prst="rightArrow">
          <a:avLst>
            <a:gd name="adj1" fmla="val 60000"/>
            <a:gd name="adj2" fmla="val 50000"/>
          </a:avLst>
        </a:prstGeom>
        <a:solidFill>
          <a:srgbClr val="00AAAD">
            <a:alpha val="50196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>
            <a:latin typeface="Simplon BP Regular" pitchFamily="2" charset="0"/>
          </a:endParaRPr>
        </a:p>
      </dsp:txBody>
      <dsp:txXfrm>
        <a:off x="3688767" y="166883"/>
        <a:ext cx="329853" cy="199739"/>
      </dsp:txXfrm>
    </dsp:sp>
    <dsp:sp modelId="{F30FA24E-9DEA-411E-AF00-6A4CCC7B2631}">
      <dsp:nvSpPr>
        <dsp:cNvPr id="0" name=""/>
        <dsp:cNvSpPr/>
      </dsp:nvSpPr>
      <dsp:spPr>
        <a:xfrm>
          <a:off x="4296867" y="91318"/>
          <a:ext cx="1337102" cy="526303"/>
        </a:xfrm>
        <a:prstGeom prst="roundRect">
          <a:avLst>
            <a:gd name="adj" fmla="val 10000"/>
          </a:avLst>
        </a:prstGeom>
        <a:solidFill>
          <a:srgbClr val="00AAA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latin typeface="Simplon BP Regular" pitchFamily="2" charset="0"/>
            </a:rPr>
            <a:t>Testes</a:t>
          </a:r>
          <a:endParaRPr lang="pt-BR" sz="1400" kern="1200" dirty="0">
            <a:latin typeface="Simplon BP Regular" pitchFamily="2" charset="0"/>
          </a:endParaRPr>
        </a:p>
      </dsp:txBody>
      <dsp:txXfrm>
        <a:off x="4296867" y="91318"/>
        <a:ext cx="1337102" cy="350868"/>
      </dsp:txXfrm>
    </dsp:sp>
    <dsp:sp modelId="{EC9F8A9A-8F08-469B-9949-192DBD6E0113}">
      <dsp:nvSpPr>
        <dsp:cNvPr id="0" name=""/>
        <dsp:cNvSpPr/>
      </dsp:nvSpPr>
      <dsp:spPr>
        <a:xfrm>
          <a:off x="4570731" y="442187"/>
          <a:ext cx="1337102" cy="2455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AAA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 smtClean="0">
              <a:latin typeface="Simplon BP Regular" pitchFamily="2" charset="0"/>
            </a:rPr>
            <a:t>Teste Integrado</a:t>
          </a:r>
          <a:endParaRPr lang="pt-BR" sz="1100" kern="1200" dirty="0">
            <a:latin typeface="Simplon BP Regular" pitchFamily="2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 smtClean="0">
              <a:latin typeface="Simplon BP Regular" pitchFamily="2" charset="0"/>
            </a:rPr>
            <a:t>Teste de aceitação</a:t>
          </a:r>
          <a:endParaRPr lang="pt-BR" sz="1100" kern="1200" dirty="0">
            <a:latin typeface="Simplon BP Regular" pitchFamily="2" charset="0"/>
          </a:endParaRPr>
        </a:p>
      </dsp:txBody>
      <dsp:txXfrm>
        <a:off x="4609893" y="481349"/>
        <a:ext cx="1258778" cy="2376876"/>
      </dsp:txXfrm>
    </dsp:sp>
    <dsp:sp modelId="{DC6F0A5A-ED28-4D9A-A592-49F568B16075}">
      <dsp:nvSpPr>
        <dsp:cNvPr id="0" name=""/>
        <dsp:cNvSpPr/>
      </dsp:nvSpPr>
      <dsp:spPr>
        <a:xfrm>
          <a:off x="5836669" y="100303"/>
          <a:ext cx="429723" cy="332899"/>
        </a:xfrm>
        <a:prstGeom prst="rightArrow">
          <a:avLst>
            <a:gd name="adj1" fmla="val 60000"/>
            <a:gd name="adj2" fmla="val 50000"/>
          </a:avLst>
        </a:prstGeom>
        <a:solidFill>
          <a:srgbClr val="00AAAD">
            <a:alpha val="5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>
            <a:latin typeface="Simplon BP Regular" pitchFamily="2" charset="0"/>
          </a:endParaRPr>
        </a:p>
      </dsp:txBody>
      <dsp:txXfrm>
        <a:off x="5836669" y="166883"/>
        <a:ext cx="329853" cy="199739"/>
      </dsp:txXfrm>
    </dsp:sp>
    <dsp:sp modelId="{F2EECA9E-467B-480E-9F8A-5B99EBA473C7}">
      <dsp:nvSpPr>
        <dsp:cNvPr id="0" name=""/>
        <dsp:cNvSpPr/>
      </dsp:nvSpPr>
      <dsp:spPr>
        <a:xfrm>
          <a:off x="6444769" y="91318"/>
          <a:ext cx="1337102" cy="526303"/>
        </a:xfrm>
        <a:prstGeom prst="roundRect">
          <a:avLst>
            <a:gd name="adj" fmla="val 10000"/>
          </a:avLst>
        </a:prstGeom>
        <a:solidFill>
          <a:srgbClr val="00AAAD"/>
        </a:solidFill>
        <a:ln w="25400" cap="flat" cmpd="sng" algn="ctr">
          <a:solidFill>
            <a:srgbClr val="00AAA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latin typeface="Simplon BP Regular" pitchFamily="2" charset="0"/>
            </a:rPr>
            <a:t>Implantação</a:t>
          </a:r>
          <a:endParaRPr lang="pt-BR" sz="1400" kern="1200" dirty="0">
            <a:latin typeface="Simplon BP Regular" pitchFamily="2" charset="0"/>
          </a:endParaRPr>
        </a:p>
      </dsp:txBody>
      <dsp:txXfrm>
        <a:off x="6444769" y="91318"/>
        <a:ext cx="1337102" cy="350868"/>
      </dsp:txXfrm>
    </dsp:sp>
    <dsp:sp modelId="{D1AC0427-577A-4FD1-B8F8-65E40B319829}">
      <dsp:nvSpPr>
        <dsp:cNvPr id="0" name=""/>
        <dsp:cNvSpPr/>
      </dsp:nvSpPr>
      <dsp:spPr>
        <a:xfrm>
          <a:off x="6718633" y="442187"/>
          <a:ext cx="1337102" cy="2455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AAA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 smtClean="0">
              <a:latin typeface="Simplon BP Regular" pitchFamily="2" charset="0"/>
            </a:rPr>
            <a:t>Implantação em produção</a:t>
          </a:r>
          <a:endParaRPr lang="pt-BR" sz="1100" kern="1200" dirty="0">
            <a:latin typeface="Simplon BP Regular" pitchFamily="2" charset="0"/>
          </a:endParaRPr>
        </a:p>
      </dsp:txBody>
      <dsp:txXfrm>
        <a:off x="6757795" y="481349"/>
        <a:ext cx="1258778" cy="23768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DDEE7AEC-B8C7-4281-8C63-DED2C338ABF6}" type="datetime1">
              <a:rPr lang="en-US"/>
              <a:pPr>
                <a:defRPr/>
              </a:pPr>
              <a:t>3/23/2015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6AF1681-4F04-42A5-B149-BE0515BB3582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2386999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D91A5D9-B045-4051-8027-3349E55A88AC}" type="datetime1">
              <a:rPr lang="en-US"/>
              <a:pPr>
                <a:defRPr/>
              </a:pPr>
              <a:t>3/23/2015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FF8F32CC-68A6-4C30-B4D3-1E657DA7F00D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1516210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uias H"/>
          <p:cNvGrpSpPr>
            <a:grpSpLocks/>
          </p:cNvGrpSpPr>
          <p:nvPr userDrawn="1"/>
        </p:nvGrpSpPr>
        <p:grpSpPr bwMode="auto">
          <a:xfrm>
            <a:off x="-46038" y="323850"/>
            <a:ext cx="33338" cy="4498975"/>
            <a:chOff x="-45868" y="323999"/>
            <a:chExt cx="33137" cy="4499598"/>
          </a:xfrm>
        </p:grpSpPr>
        <p:sp>
          <p:nvSpPr>
            <p:cNvPr id="7" name="Rectangle 51"/>
            <p:cNvSpPr/>
            <p:nvPr userDrawn="1"/>
          </p:nvSpPr>
          <p:spPr>
            <a:xfrm>
              <a:off x="-45868" y="323999"/>
              <a:ext cx="33137" cy="5033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8" name="Rectangle 76"/>
            <p:cNvSpPr/>
            <p:nvPr userDrawn="1"/>
          </p:nvSpPr>
          <p:spPr>
            <a:xfrm>
              <a:off x="-45868" y="917806"/>
              <a:ext cx="33137" cy="576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9" name="Rectangle 77"/>
            <p:cNvSpPr/>
            <p:nvPr userDrawn="1"/>
          </p:nvSpPr>
          <p:spPr>
            <a:xfrm>
              <a:off x="-45868" y="1584649"/>
              <a:ext cx="33137" cy="574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10" name="Rectangle 78"/>
            <p:cNvSpPr/>
            <p:nvPr userDrawn="1"/>
          </p:nvSpPr>
          <p:spPr>
            <a:xfrm>
              <a:off x="-45868" y="2249904"/>
              <a:ext cx="33137" cy="576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11" name="Rectangle 79"/>
            <p:cNvSpPr/>
            <p:nvPr userDrawn="1"/>
          </p:nvSpPr>
          <p:spPr>
            <a:xfrm>
              <a:off x="-45868" y="2915158"/>
              <a:ext cx="33137" cy="576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12" name="Rectangle 80"/>
            <p:cNvSpPr/>
            <p:nvPr userDrawn="1"/>
          </p:nvSpPr>
          <p:spPr>
            <a:xfrm>
              <a:off x="-45868" y="3582000"/>
              <a:ext cx="33137" cy="576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15" name="Rectangle 83"/>
            <p:cNvSpPr/>
            <p:nvPr userDrawn="1"/>
          </p:nvSpPr>
          <p:spPr>
            <a:xfrm flipV="1">
              <a:off x="-45868" y="4247255"/>
              <a:ext cx="33137" cy="576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16" name="Rectangle 84"/>
            <p:cNvSpPr/>
            <p:nvPr userDrawn="1"/>
          </p:nvSpPr>
          <p:spPr>
            <a:xfrm flipV="1">
              <a:off x="-45868" y="4247255"/>
              <a:ext cx="33137" cy="504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</p:grpSp>
      <p:pic>
        <p:nvPicPr>
          <p:cNvPr id="17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975" y="133350"/>
            <a:ext cx="70961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975" y="677863"/>
            <a:ext cx="70961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975" y="1223963"/>
            <a:ext cx="70961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975" y="1763713"/>
            <a:ext cx="709613" cy="508000"/>
          </a:xfrm>
          <a:prstGeom prst="rect">
            <a:avLst/>
          </a:pr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9"/>
          <p:cNvSpPr>
            <a:spLocks noChangeArrowheads="1"/>
          </p:cNvSpPr>
          <p:nvPr userDrawn="1"/>
        </p:nvSpPr>
        <p:spPr bwMode="auto">
          <a:xfrm>
            <a:off x="10034588" y="130175"/>
            <a:ext cx="887412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r>
              <a:rPr lang="en-US" altLang="pt-BR" sz="120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L</a:t>
            </a:r>
            <a:r>
              <a:rPr lang="hr-HR" altLang="pt-BR" sz="120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aranja</a:t>
            </a:r>
          </a:p>
          <a:p>
            <a:endParaRPr lang="en-US" altLang="pt-BR" sz="120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  <a:p>
            <a:endParaRPr lang="en-US" altLang="pt-BR" sz="120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  <a:p>
            <a:r>
              <a:rPr lang="en-US" altLang="pt-BR" sz="120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Magenta</a:t>
            </a:r>
          </a:p>
          <a:p>
            <a:endParaRPr lang="en-US" altLang="pt-BR" sz="120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  <a:p>
            <a:endParaRPr lang="en-US" altLang="pt-BR" sz="120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  <a:p>
            <a:r>
              <a:rPr lang="en-US" altLang="pt-BR" sz="120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Aqua</a:t>
            </a:r>
          </a:p>
          <a:p>
            <a:endParaRPr lang="en-US" altLang="pt-BR" sz="120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  <a:p>
            <a:endParaRPr lang="en-US" altLang="pt-BR" sz="120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  <a:p>
            <a:r>
              <a:rPr lang="en-US" altLang="pt-BR" sz="120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Cinza</a:t>
            </a:r>
            <a:endParaRPr lang="hr-HR" altLang="pt-BR" sz="120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  <p:sp>
        <p:nvSpPr>
          <p:cNvPr id="22" name="Rectangle 30"/>
          <p:cNvSpPr>
            <a:spLocks noChangeArrowheads="1"/>
          </p:cNvSpPr>
          <p:nvPr userDrawn="1"/>
        </p:nvSpPr>
        <p:spPr bwMode="auto">
          <a:xfrm>
            <a:off x="10044113" y="908050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r>
              <a:rPr lang="en-US" altLang="pt-BR" sz="1200">
                <a:solidFill>
                  <a:srgbClr val="BD3E96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R 192  G 62  B 150</a:t>
            </a:r>
          </a:p>
        </p:txBody>
      </p:sp>
      <p:sp>
        <p:nvSpPr>
          <p:cNvPr id="23" name="Rectangle 40"/>
          <p:cNvSpPr>
            <a:spLocks noChangeArrowheads="1"/>
          </p:cNvSpPr>
          <p:nvPr userDrawn="1"/>
        </p:nvSpPr>
        <p:spPr bwMode="auto">
          <a:xfrm>
            <a:off x="10044113" y="360363"/>
            <a:ext cx="4572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r>
              <a:rPr lang="en-US" altLang="pt-BR" sz="1200">
                <a:solidFill>
                  <a:srgbClr val="F99D1C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R 249  G 157  B 28</a:t>
            </a:r>
          </a:p>
        </p:txBody>
      </p:sp>
      <p:sp>
        <p:nvSpPr>
          <p:cNvPr id="24" name="Rectangle 41"/>
          <p:cNvSpPr>
            <a:spLocks noChangeArrowheads="1"/>
          </p:cNvSpPr>
          <p:nvPr userDrawn="1"/>
        </p:nvSpPr>
        <p:spPr bwMode="auto">
          <a:xfrm>
            <a:off x="10044113" y="141922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r>
              <a:rPr lang="en-US" altLang="pt-BR" sz="1200">
                <a:solidFill>
                  <a:srgbClr val="00AAA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R 0  G 170  B 173</a:t>
            </a:r>
          </a:p>
        </p:txBody>
      </p:sp>
      <p:sp>
        <p:nvSpPr>
          <p:cNvPr id="25" name="Rectangle 42"/>
          <p:cNvSpPr>
            <a:spLocks noChangeArrowheads="1"/>
          </p:cNvSpPr>
          <p:nvPr userDrawn="1"/>
        </p:nvSpPr>
        <p:spPr bwMode="auto">
          <a:xfrm>
            <a:off x="10044113" y="1973263"/>
            <a:ext cx="4572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r>
              <a:rPr lang="en-US" altLang="pt-BR" sz="1200">
                <a:solidFill>
                  <a:srgbClr val="333333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R 77  G 77  B 77</a:t>
            </a:r>
          </a:p>
        </p:txBody>
      </p:sp>
      <p:sp>
        <p:nvSpPr>
          <p:cNvPr id="26" name="TextBox 46"/>
          <p:cNvSpPr txBox="1">
            <a:spLocks noChangeArrowheads="1"/>
          </p:cNvSpPr>
          <p:nvPr userDrawn="1"/>
        </p:nvSpPr>
        <p:spPr bwMode="auto">
          <a:xfrm>
            <a:off x="-3175000" y="492125"/>
            <a:ext cx="30035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altLang="pt-BR" sz="5600">
                <a:solidFill>
                  <a:srgbClr val="4D4D4D"/>
                </a:solidFill>
                <a:latin typeface="Simplon Oi Headline" pitchFamily="2" charset="0"/>
                <a:ea typeface="Simplon Oi Headline" pitchFamily="2" charset="0"/>
                <a:cs typeface="Simplon Oi Headline" pitchFamily="2" charset="0"/>
              </a:rPr>
              <a:t>Título Simplon Oi 56pt</a:t>
            </a:r>
          </a:p>
        </p:txBody>
      </p:sp>
      <p:sp>
        <p:nvSpPr>
          <p:cNvPr id="27" name="TextBox 47"/>
          <p:cNvSpPr txBox="1">
            <a:spLocks noChangeArrowheads="1"/>
          </p:cNvSpPr>
          <p:nvPr userDrawn="1"/>
        </p:nvSpPr>
        <p:spPr bwMode="auto">
          <a:xfrm>
            <a:off x="-3138488" y="2806700"/>
            <a:ext cx="2740025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pt-BR" sz="280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altLang="pt-BR" sz="280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SIMPLON BP REGULAR 28PT</a:t>
            </a:r>
          </a:p>
        </p:txBody>
      </p:sp>
      <p:sp>
        <p:nvSpPr>
          <p:cNvPr id="28" name="TextBox 48"/>
          <p:cNvSpPr txBox="1">
            <a:spLocks noChangeArrowheads="1"/>
          </p:cNvSpPr>
          <p:nvPr userDrawn="1"/>
        </p:nvSpPr>
        <p:spPr bwMode="auto">
          <a:xfrm>
            <a:off x="-3138488" y="4094163"/>
            <a:ext cx="2740025" cy="200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1400"/>
              </a:lnSpc>
            </a:pPr>
            <a:r>
              <a:rPr lang="en-US" altLang="pt-BR" sz="140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Textos Simplon BP Regular 14pt</a:t>
            </a:r>
          </a:p>
        </p:txBody>
      </p:sp>
      <p:sp>
        <p:nvSpPr>
          <p:cNvPr id="14" name="Data"/>
          <p:cNvSpPr>
            <a:spLocks noGrp="1"/>
          </p:cNvSpPr>
          <p:nvPr>
            <p:ph type="body" sz="quarter" idx="11"/>
          </p:nvPr>
        </p:nvSpPr>
        <p:spPr>
          <a:xfrm>
            <a:off x="578186" y="3585084"/>
            <a:ext cx="1257814" cy="2845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/>
          </p:nvPr>
        </p:nvSpPr>
        <p:spPr>
          <a:xfrm>
            <a:off x="576004" y="2249800"/>
            <a:ext cx="3956865" cy="5754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lv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80952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v gd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8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02865" y="917933"/>
            <a:ext cx="4675296" cy="3905665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None/>
              <a:defRPr sz="1600" b="0" i="0" baseline="0">
                <a:latin typeface="Museo Sans 300"/>
                <a:cs typeface="Museo Sans 300"/>
              </a:defRPr>
            </a:lvl1pPr>
            <a:lvl2pPr marL="92075" indent="-87313">
              <a:lnSpc>
                <a:spcPts val="1400"/>
              </a:lnSpc>
              <a:spcAft>
                <a:spcPts val="600"/>
              </a:spcAft>
              <a:buSzPct val="50000"/>
              <a:buFont typeface="Arial" pitchFamily="34" charset="0"/>
              <a:buChar char="•"/>
              <a:defRPr sz="1200" b="0" i="0">
                <a:latin typeface="Museo Sans 300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575998" y="2915732"/>
            <a:ext cx="2610114" cy="190786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defRPr lang="en-US" sz="1600" baseline="0" dirty="0"/>
            </a:lvl1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75998" y="917934"/>
            <a:ext cx="2610114" cy="1907866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 baseline="0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58" name="Title 1"/>
          <p:cNvSpPr>
            <a:spLocks noGrp="1"/>
          </p:cNvSpPr>
          <p:nvPr>
            <p:ph type="title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9"/>
          </p:nvPr>
        </p:nvSpPr>
        <p:spPr>
          <a:xfrm>
            <a:off x="8809038" y="4867275"/>
            <a:ext cx="306387" cy="122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1E1611A5-E23C-4D90-82D9-E10B12620A4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78614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v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9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/>
          <p:cNvSpPr>
            <a:spLocks noGrp="1"/>
          </p:cNvSpPr>
          <p:nvPr>
            <p:ph idx="18"/>
          </p:nvPr>
        </p:nvSpPr>
        <p:spPr>
          <a:xfrm>
            <a:off x="5252804" y="917933"/>
            <a:ext cx="3325359" cy="3905664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4" name="Content Placeholder 1"/>
          <p:cNvSpPr>
            <a:spLocks noGrp="1"/>
          </p:cNvSpPr>
          <p:nvPr>
            <p:ph idx="1"/>
          </p:nvPr>
        </p:nvSpPr>
        <p:spPr>
          <a:xfrm>
            <a:off x="576001" y="2915733"/>
            <a:ext cx="3961079" cy="1907866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75998" y="917933"/>
            <a:ext cx="3961078" cy="19078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9"/>
          </p:nvPr>
        </p:nvSpPr>
        <p:spPr>
          <a:xfrm>
            <a:off x="8809038" y="4867275"/>
            <a:ext cx="306387" cy="122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F8AC3868-C8BF-4953-9994-025BFCF4DEE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17443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7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/>
          <p:cNvSpPr>
            <a:spLocks noGrp="1"/>
          </p:cNvSpPr>
          <p:nvPr>
            <p:ph idx="13"/>
          </p:nvPr>
        </p:nvSpPr>
        <p:spPr>
          <a:xfrm>
            <a:off x="5969728" y="917933"/>
            <a:ext cx="2608433" cy="3905665"/>
          </a:xfrm>
          <a:prstGeom prst="rect">
            <a:avLst/>
          </a:prstGeom>
          <a:noFill/>
        </p:spPr>
        <p:txBody>
          <a:bodyPr lIns="36000" rIns="36000" bIns="0"/>
          <a:lstStyle>
            <a:lvl1pPr marL="0" indent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buNone/>
              <a:defRPr sz="1400" b="0" i="0">
                <a:latin typeface="Museo Sans 300"/>
                <a:cs typeface="Museo Sans 300"/>
              </a:defRPr>
            </a:lvl1pPr>
            <a:lvl2pPr marL="176212" indent="-171450">
              <a:lnSpc>
                <a:spcPts val="1400"/>
              </a:lnSpc>
              <a:spcAft>
                <a:spcPts val="600"/>
              </a:spcAft>
              <a:buNone/>
              <a:tabLst>
                <a:tab pos="0" algn="l"/>
              </a:tabLst>
              <a:defRPr lang="en-US" sz="1200" b="0" i="0" kern="1200" dirty="0" smtClean="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2868" y="917883"/>
            <a:ext cx="2608431" cy="3903514"/>
          </a:xfrm>
          <a:prstGeom prst="rect">
            <a:avLst/>
          </a:prstGeom>
          <a:noFill/>
        </p:spPr>
        <p:txBody>
          <a:bodyPr lIns="36000" rIns="36000" bIns="0"/>
          <a:lstStyle>
            <a:lvl1pPr marL="0" indent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buNone/>
              <a:defRPr sz="1400" b="0" i="0">
                <a:latin typeface="Museo Sans 300"/>
                <a:cs typeface="Museo Sans 300"/>
              </a:defRPr>
            </a:lvl1pPr>
            <a:lvl2pPr marL="92075" indent="-87313">
              <a:lnSpc>
                <a:spcPts val="1400"/>
              </a:lnSpc>
              <a:spcAft>
                <a:spcPts val="600"/>
              </a:spcAft>
              <a:buSzPct val="50000"/>
              <a:buFont typeface="Arial" pitchFamily="34" charset="0"/>
              <a:buChar char="•"/>
              <a:defRPr sz="1200" b="0" i="0">
                <a:latin typeface="Museo Sans 300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76001" y="917933"/>
            <a:ext cx="2610115" cy="19078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8"/>
          </p:nvPr>
        </p:nvSpPr>
        <p:spPr>
          <a:xfrm>
            <a:off x="8809038" y="4867275"/>
            <a:ext cx="306387" cy="122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BC747558-2E5A-457E-BDC5-207E5DF9AD3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07654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h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9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/>
          <p:cNvSpPr>
            <a:spLocks noGrp="1"/>
          </p:cNvSpPr>
          <p:nvPr>
            <p:ph idx="18"/>
          </p:nvPr>
        </p:nvSpPr>
        <p:spPr>
          <a:xfrm>
            <a:off x="5969728" y="2913789"/>
            <a:ext cx="2608432" cy="190981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575998" y="2915732"/>
            <a:ext cx="4675298" cy="1907867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75997" y="917933"/>
            <a:ext cx="4675299" cy="19078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0"/>
          </p:nvPr>
        </p:nvSpPr>
        <p:spPr>
          <a:xfrm>
            <a:off x="8809038" y="4867275"/>
            <a:ext cx="306387" cy="122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58E017DE-C4D0-472F-935C-8CC6948F710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41812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h gd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9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575998" y="2915732"/>
            <a:ext cx="8002162" cy="1907867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19" name="Content Placeholder 1"/>
          <p:cNvSpPr>
            <a:spLocks noGrp="1"/>
          </p:cNvSpPr>
          <p:nvPr>
            <p:ph idx="18"/>
          </p:nvPr>
        </p:nvSpPr>
        <p:spPr>
          <a:xfrm>
            <a:off x="5251296" y="915990"/>
            <a:ext cx="3326864" cy="190981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75998" y="917933"/>
            <a:ext cx="3961078" cy="19078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0"/>
          </p:nvPr>
        </p:nvSpPr>
        <p:spPr>
          <a:xfrm>
            <a:off x="8809038" y="4867275"/>
            <a:ext cx="306387" cy="122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580EF4D6-3850-49A8-BE63-B998DAC946C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35114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m pe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66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5969728" y="3203732"/>
            <a:ext cx="2608432" cy="161986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68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3276601" y="3203732"/>
            <a:ext cx="2608432" cy="161986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576000" y="3203732"/>
            <a:ext cx="2608432" cy="161986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969728" y="1207184"/>
            <a:ext cx="2608432" cy="1618617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276605" y="1207182"/>
            <a:ext cx="2604695" cy="1618618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575998" y="1207182"/>
            <a:ext cx="2608434" cy="1618618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66" name="Title 1"/>
          <p:cNvSpPr>
            <a:spLocks noGrp="1"/>
          </p:cNvSpPr>
          <p:nvPr>
            <p:ph type="title"/>
          </p:nvPr>
        </p:nvSpPr>
        <p:spPr>
          <a:xfrm>
            <a:off x="576003" y="324002"/>
            <a:ext cx="8002161" cy="32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26"/>
          </p:nvPr>
        </p:nvSpPr>
        <p:spPr>
          <a:xfrm>
            <a:off x="8809038" y="4867275"/>
            <a:ext cx="306387" cy="122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113FB95E-D755-4767-96C8-EBC2498AF71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27815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s - 2 fileiras com ti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66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5969728" y="3581664"/>
            <a:ext cx="2608432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3276605" y="3581664"/>
            <a:ext cx="2604695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72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575998" y="3581664"/>
            <a:ext cx="2608434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569813" y="3168329"/>
            <a:ext cx="8008351" cy="322584"/>
          </a:xfrm>
          <a:prstGeom prst="rect">
            <a:avLst/>
          </a:prstGeom>
          <a:noFill/>
        </p:spPr>
        <p:txBody>
          <a:bodyPr anchor="b"/>
          <a:lstStyle>
            <a:lvl1pPr marL="0" marR="0" indent="0" algn="l" defTabSz="457200" rtl="0" eaLnBrk="1" fontAlgn="auto" latinLnBrk="0" hangingPunct="1">
              <a:lnSpc>
                <a:spcPts val="24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i="1">
                <a:latin typeface="+mn-lt"/>
              </a:defRPr>
            </a:lvl1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7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5969728" y="1583865"/>
            <a:ext cx="2608432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69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276605" y="1583865"/>
            <a:ext cx="2604695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575998" y="1583865"/>
            <a:ext cx="2608434" cy="1241934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569813" y="1171254"/>
            <a:ext cx="8008351" cy="322584"/>
          </a:xfrm>
          <a:prstGeom prst="rect">
            <a:avLst/>
          </a:prstGeom>
          <a:noFill/>
        </p:spPr>
        <p:txBody>
          <a:bodyPr anchor="b"/>
          <a:lstStyle>
            <a:lvl1pPr>
              <a:lnSpc>
                <a:spcPts val="2400"/>
              </a:lnSpc>
              <a:spcBef>
                <a:spcPts val="1100"/>
              </a:spcBef>
              <a:defRPr sz="2200" i="1" baseline="0">
                <a:latin typeface="+mn-lt"/>
              </a:defRPr>
            </a:lvl1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66" name="Title 1"/>
          <p:cNvSpPr>
            <a:spLocks noGrp="1"/>
          </p:cNvSpPr>
          <p:nvPr>
            <p:ph type="title"/>
          </p:nvPr>
        </p:nvSpPr>
        <p:spPr>
          <a:xfrm>
            <a:off x="576003" y="324002"/>
            <a:ext cx="8002161" cy="32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Georgia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24"/>
          </p:nvPr>
        </p:nvSpPr>
        <p:spPr>
          <a:xfrm>
            <a:off x="8809038" y="4867275"/>
            <a:ext cx="306387" cy="122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7423E807-A3F9-4F7E-BE33-9FF712CF2F8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30321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ns +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63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4625955" y="2915733"/>
            <a:ext cx="3952209" cy="19078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ts val="1800"/>
              </a:lnSpc>
              <a:spcBef>
                <a:spcPts val="800"/>
              </a:spcBef>
              <a:buNone/>
              <a:defRPr sz="1600"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576002" y="2915733"/>
            <a:ext cx="3956315" cy="1907866"/>
          </a:xfrm>
          <a:prstGeom prst="rect">
            <a:avLst/>
          </a:prstGeom>
          <a:noFill/>
        </p:spPr>
        <p:txBody>
          <a:bodyPr anchor="ctr"/>
          <a:lstStyle>
            <a:lvl1pPr marL="0" marR="0" indent="0" algn="r" defTabSz="457200" rtl="0" eaLnBrk="1" fontAlgn="auto" latinLnBrk="0" hangingPunct="1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/>
            </a:lvl1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625950" y="917934"/>
            <a:ext cx="3952210" cy="1907866"/>
          </a:xfrm>
          <a:prstGeom prst="rect">
            <a:avLst/>
          </a:prstGeom>
          <a:noFill/>
        </p:spPr>
        <p:txBody>
          <a:bodyPr anchor="ctr"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576002" y="917934"/>
            <a:ext cx="3956313" cy="1907866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lnSpc>
                <a:spcPts val="1800"/>
              </a:lnSpc>
              <a:spcBef>
                <a:spcPts val="800"/>
              </a:spcBef>
              <a:buNone/>
              <a:defRPr sz="1600"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576003" y="324002"/>
            <a:ext cx="8002161" cy="3262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28"/>
          </p:nvPr>
        </p:nvSpPr>
        <p:spPr>
          <a:xfrm>
            <a:off x="8809038" y="4867275"/>
            <a:ext cx="306387" cy="122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51DEF799-FA78-4589-A895-7B02A485848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108889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icture Placeholder 9"/>
          <p:cNvSpPr>
            <a:spLocks noGrp="1"/>
          </p:cNvSpPr>
          <p:nvPr>
            <p:ph type="pic" sz="quarter" idx="30"/>
          </p:nvPr>
        </p:nvSpPr>
        <p:spPr>
          <a:xfrm>
            <a:off x="5969728" y="3383597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27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3272864" y="3383597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2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576000" y="3383597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29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5969728" y="1853798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26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3272864" y="1853798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20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576000" y="1853798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28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5969728" y="323999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272864" y="323999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68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576000" y="323999"/>
            <a:ext cx="2608432" cy="1440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9038" y="4867275"/>
            <a:ext cx="306387" cy="122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6A2C5594-772E-49AB-80B3-CA03630D919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35864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576003" y="4247597"/>
            <a:ext cx="8002161" cy="57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576000" y="324000"/>
            <a:ext cx="8002160" cy="383366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8809038" y="4867275"/>
            <a:ext cx="306387" cy="122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BAAE10A5-F95A-4509-B0D4-23836757AA3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8951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0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576000" y="915990"/>
            <a:ext cx="8002160" cy="390760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ts val="2000"/>
              </a:lnSpc>
              <a:spcBef>
                <a:spcPts val="900"/>
              </a:spcBef>
              <a:spcAft>
                <a:spcPts val="0"/>
              </a:spcAft>
              <a:buNone/>
              <a:defRPr sz="1800" b="0" i="0">
                <a:latin typeface="Museo Sans 300"/>
                <a:cs typeface="Museo Sans 300"/>
              </a:defRPr>
            </a:lvl1pPr>
            <a:lvl2pPr marL="174625" indent="-169863">
              <a:lnSpc>
                <a:spcPts val="2000"/>
              </a:lnSpc>
              <a:spcBef>
                <a:spcPts val="900"/>
              </a:spcBef>
              <a:spcAft>
                <a:spcPts val="0"/>
              </a:spcAft>
              <a:buSzPct val="45000"/>
              <a:buFont typeface="Arial" pitchFamily="34" charset="0"/>
              <a:buChar char="•"/>
              <a:defRPr b="0" i="0" baseline="0">
                <a:latin typeface="Museo Sans 300"/>
                <a:cs typeface="Museo Sans 300"/>
              </a:defRPr>
            </a:lvl2pPr>
            <a:lvl3pPr marL="914400" indent="0">
              <a:lnSpc>
                <a:spcPts val="2200"/>
              </a:lnSpc>
              <a:spcBef>
                <a:spcPts val="0"/>
              </a:spcBef>
              <a:buNone/>
              <a:defRPr b="0" i="0">
                <a:latin typeface="Museo Sans 300"/>
                <a:cs typeface="Museo Sans 300"/>
              </a:defRPr>
            </a:lvl3pPr>
            <a:lvl4pPr marL="1371600" indent="0">
              <a:lnSpc>
                <a:spcPts val="2200"/>
              </a:lnSpc>
              <a:spcBef>
                <a:spcPts val="0"/>
              </a:spcBef>
              <a:buNone/>
              <a:defRPr b="0" i="0">
                <a:latin typeface="Museo Sans 300"/>
                <a:cs typeface="Museo Sans 300"/>
              </a:defRPr>
            </a:lvl4pPr>
            <a:lvl5pPr marL="1828800" indent="0">
              <a:lnSpc>
                <a:spcPts val="2200"/>
              </a:lnSpc>
              <a:spcBef>
                <a:spcPts val="0"/>
              </a:spcBef>
              <a:buNone/>
              <a:defRPr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smtClean="0"/>
              <a:t>Clique para editar o texto mestre</a:t>
            </a:r>
          </a:p>
          <a:p>
            <a:pPr lvl="1"/>
            <a:r>
              <a:rPr lang="pt-BR" noProof="0" smtClean="0"/>
              <a:t>Segundo nível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76000" y="322266"/>
            <a:ext cx="7992268" cy="3279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87019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49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5969728" y="2919263"/>
            <a:ext cx="2608432" cy="1898316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pt-BR" noProof="0" dirty="0" smtClean="0"/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72864" y="2915732"/>
            <a:ext cx="2608432" cy="190786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lnSpc>
                <a:spcPts val="1600"/>
              </a:lnSpc>
              <a:spcBef>
                <a:spcPts val="700"/>
              </a:spcBef>
              <a:defRPr lang="en-US" sz="1400" baseline="0" dirty="0"/>
            </a:lvl1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575998" y="2915732"/>
            <a:ext cx="2608434" cy="190786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>
              <a:lnSpc>
                <a:spcPts val="1600"/>
              </a:lnSpc>
              <a:spcBef>
                <a:spcPts val="700"/>
              </a:spcBef>
              <a:defRPr lang="en-US" sz="1400" baseline="0" dirty="0"/>
            </a:lvl1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5969728" y="917933"/>
            <a:ext cx="2608432" cy="1907865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ts val="1600"/>
              </a:lnSpc>
              <a:spcBef>
                <a:spcPts val="700"/>
              </a:spcBef>
              <a:buNone/>
              <a:defRPr sz="1400"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75998" y="917933"/>
            <a:ext cx="5305298" cy="19078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22"/>
          </p:nvPr>
        </p:nvSpPr>
        <p:spPr>
          <a:xfrm>
            <a:off x="8809038" y="4867275"/>
            <a:ext cx="306387" cy="122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B107C574-93C0-4B14-8A32-D9500C41DBD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666630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809038" y="4867275"/>
            <a:ext cx="306387" cy="122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2F02B400-F1B5-409B-84E3-D47D42C2ACC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622202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igad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B.20120903.Obrigado.Branc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813"/>
            <a:ext cx="91440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625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B.20120903.Obrigado.Branc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813"/>
            <a:ext cx="91440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22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FB_IMAGE_INK_PPT_RG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FB.20120903.Obrigado.Branc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813"/>
            <a:ext cx="91440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utureBrand"/>
          <p:cNvSpPr>
            <a:spLocks noChangeArrowheads="1"/>
          </p:cNvSpPr>
          <p:nvPr userDrawn="1"/>
        </p:nvSpPr>
        <p:spPr bwMode="auto">
          <a:xfrm rot="16200000">
            <a:off x="8632825" y="4454526"/>
            <a:ext cx="657225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r>
              <a:rPr lang="en-US" altLang="pt-BR" sz="700" i="1">
                <a:ea typeface="Georgia" panose="02040502050405020303" pitchFamily="18" charset="0"/>
                <a:cs typeface="Georgia" panose="02040502050405020303" pitchFamily="18" charset="0"/>
              </a:rPr>
              <a:t>© FutureBrand</a:t>
            </a:r>
          </a:p>
        </p:txBody>
      </p:sp>
    </p:spTree>
    <p:extLst>
      <p:ext uri="{BB962C8B-B14F-4D97-AF65-F5344CB8AC3E}">
        <p14:creationId xmlns:p14="http://schemas.microsoft.com/office/powerpoint/2010/main" val="3859761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8"/>
          <p:cNvGrpSpPr>
            <a:grpSpLocks/>
          </p:cNvGrpSpPr>
          <p:nvPr userDrawn="1"/>
        </p:nvGrpSpPr>
        <p:grpSpPr bwMode="auto">
          <a:xfrm>
            <a:off x="-130175" y="-71438"/>
            <a:ext cx="9283700" cy="5370513"/>
            <a:chOff x="-130540" y="-70803"/>
            <a:chExt cx="9284700" cy="5370148"/>
          </a:xfrm>
        </p:grpSpPr>
        <p:cxnSp>
          <p:nvCxnSpPr>
            <p:cNvPr id="3" name="Straight Connector 4"/>
            <p:cNvCxnSpPr/>
            <p:nvPr userDrawn="1"/>
          </p:nvCxnSpPr>
          <p:spPr>
            <a:xfrm>
              <a:off x="-130540" y="827662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5"/>
            <p:cNvCxnSpPr/>
            <p:nvPr userDrawn="1"/>
          </p:nvCxnSpPr>
          <p:spPr>
            <a:xfrm>
              <a:off x="-130540" y="738768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6"/>
            <p:cNvCxnSpPr/>
            <p:nvPr userDrawn="1"/>
          </p:nvCxnSpPr>
          <p:spPr>
            <a:xfrm>
              <a:off x="-130540" y="649874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2"/>
            <p:cNvCxnSpPr/>
            <p:nvPr userDrawn="1"/>
          </p:nvCxnSpPr>
          <p:spPr>
            <a:xfrm>
              <a:off x="575974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23"/>
            <p:cNvCxnSpPr/>
            <p:nvPr userDrawn="1"/>
          </p:nvCxnSpPr>
          <p:spPr>
            <a:xfrm>
              <a:off x="1836585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/>
            <p:cNvCxnSpPr/>
            <p:nvPr userDrawn="1"/>
          </p:nvCxnSpPr>
          <p:spPr>
            <a:xfrm>
              <a:off x="1923906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5"/>
            <p:cNvCxnSpPr/>
            <p:nvPr userDrawn="1"/>
          </p:nvCxnSpPr>
          <p:spPr>
            <a:xfrm>
              <a:off x="3184517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26"/>
            <p:cNvCxnSpPr/>
            <p:nvPr userDrawn="1"/>
          </p:nvCxnSpPr>
          <p:spPr>
            <a:xfrm>
              <a:off x="3273427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27"/>
            <p:cNvCxnSpPr/>
            <p:nvPr userDrawn="1"/>
          </p:nvCxnSpPr>
          <p:spPr>
            <a:xfrm>
              <a:off x="4532450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8"/>
            <p:cNvCxnSpPr/>
            <p:nvPr userDrawn="1"/>
          </p:nvCxnSpPr>
          <p:spPr>
            <a:xfrm>
              <a:off x="4621360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29"/>
            <p:cNvCxnSpPr/>
            <p:nvPr userDrawn="1"/>
          </p:nvCxnSpPr>
          <p:spPr>
            <a:xfrm>
              <a:off x="5881971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30"/>
            <p:cNvCxnSpPr/>
            <p:nvPr userDrawn="1"/>
          </p:nvCxnSpPr>
          <p:spPr>
            <a:xfrm>
              <a:off x="5969292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31"/>
            <p:cNvCxnSpPr/>
            <p:nvPr userDrawn="1"/>
          </p:nvCxnSpPr>
          <p:spPr>
            <a:xfrm>
              <a:off x="7229903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32"/>
            <p:cNvCxnSpPr/>
            <p:nvPr userDrawn="1"/>
          </p:nvCxnSpPr>
          <p:spPr>
            <a:xfrm>
              <a:off x="7318812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3"/>
            <p:cNvCxnSpPr/>
            <p:nvPr userDrawn="1"/>
          </p:nvCxnSpPr>
          <p:spPr>
            <a:xfrm>
              <a:off x="8577836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4"/>
            <p:cNvCxnSpPr/>
            <p:nvPr userDrawn="1"/>
          </p:nvCxnSpPr>
          <p:spPr>
            <a:xfrm>
              <a:off x="-130540" y="918143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5"/>
            <p:cNvCxnSpPr/>
            <p:nvPr userDrawn="1"/>
          </p:nvCxnSpPr>
          <p:spPr>
            <a:xfrm>
              <a:off x="-130540" y="324458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36"/>
            <p:cNvCxnSpPr/>
            <p:nvPr userDrawn="1"/>
          </p:nvCxnSpPr>
          <p:spPr>
            <a:xfrm>
              <a:off x="-130540" y="1583261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7"/>
            <p:cNvCxnSpPr/>
            <p:nvPr userDrawn="1"/>
          </p:nvCxnSpPr>
          <p:spPr>
            <a:xfrm>
              <a:off x="-130540" y="2159483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8"/>
            <p:cNvCxnSpPr/>
            <p:nvPr userDrawn="1"/>
          </p:nvCxnSpPr>
          <p:spPr>
            <a:xfrm>
              <a:off x="-130540" y="2249965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9"/>
            <p:cNvCxnSpPr/>
            <p:nvPr userDrawn="1"/>
          </p:nvCxnSpPr>
          <p:spPr>
            <a:xfrm>
              <a:off x="-130540" y="2826188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40"/>
            <p:cNvCxnSpPr/>
            <p:nvPr userDrawn="1"/>
          </p:nvCxnSpPr>
          <p:spPr>
            <a:xfrm>
              <a:off x="-130540" y="2915082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41"/>
            <p:cNvCxnSpPr/>
            <p:nvPr userDrawn="1"/>
          </p:nvCxnSpPr>
          <p:spPr>
            <a:xfrm>
              <a:off x="-130540" y="3491306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42"/>
            <p:cNvCxnSpPr/>
            <p:nvPr userDrawn="1"/>
          </p:nvCxnSpPr>
          <p:spPr>
            <a:xfrm>
              <a:off x="-130540" y="3581787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43"/>
            <p:cNvCxnSpPr/>
            <p:nvPr userDrawn="1"/>
          </p:nvCxnSpPr>
          <p:spPr>
            <a:xfrm>
              <a:off x="-130540" y="4158011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44"/>
            <p:cNvCxnSpPr/>
            <p:nvPr userDrawn="1"/>
          </p:nvCxnSpPr>
          <p:spPr>
            <a:xfrm>
              <a:off x="-130540" y="4246905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45"/>
            <p:cNvCxnSpPr/>
            <p:nvPr userDrawn="1"/>
          </p:nvCxnSpPr>
          <p:spPr>
            <a:xfrm>
              <a:off x="-130540" y="4823127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46"/>
            <p:cNvCxnSpPr/>
            <p:nvPr userDrawn="1"/>
          </p:nvCxnSpPr>
          <p:spPr>
            <a:xfrm>
              <a:off x="-130540" y="1872166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7"/>
            <p:cNvCxnSpPr/>
            <p:nvPr userDrawn="1"/>
          </p:nvCxnSpPr>
          <p:spPr>
            <a:xfrm>
              <a:off x="-130540" y="2537283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48"/>
            <p:cNvCxnSpPr/>
            <p:nvPr userDrawn="1"/>
          </p:nvCxnSpPr>
          <p:spPr>
            <a:xfrm>
              <a:off x="-130540" y="3203987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49"/>
            <p:cNvCxnSpPr/>
            <p:nvPr userDrawn="1"/>
          </p:nvCxnSpPr>
          <p:spPr>
            <a:xfrm>
              <a:off x="-130540" y="3869105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50"/>
            <p:cNvCxnSpPr/>
            <p:nvPr userDrawn="1"/>
          </p:nvCxnSpPr>
          <p:spPr>
            <a:xfrm>
              <a:off x="-130540" y="4535810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51"/>
            <p:cNvCxnSpPr/>
            <p:nvPr userDrawn="1"/>
          </p:nvCxnSpPr>
          <p:spPr>
            <a:xfrm>
              <a:off x="1206279" y="-70803"/>
              <a:ext cx="0" cy="5324114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52"/>
            <p:cNvCxnSpPr/>
            <p:nvPr userDrawn="1"/>
          </p:nvCxnSpPr>
          <p:spPr>
            <a:xfrm>
              <a:off x="2554212" y="-24768"/>
              <a:ext cx="0" cy="5324113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53"/>
            <p:cNvCxnSpPr/>
            <p:nvPr userDrawn="1"/>
          </p:nvCxnSpPr>
          <p:spPr>
            <a:xfrm>
              <a:off x="3902144" y="-70803"/>
              <a:ext cx="0" cy="5324114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54"/>
            <p:cNvCxnSpPr/>
            <p:nvPr userDrawn="1"/>
          </p:nvCxnSpPr>
          <p:spPr>
            <a:xfrm>
              <a:off x="5251665" y="-70803"/>
              <a:ext cx="0" cy="5324114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55"/>
            <p:cNvCxnSpPr/>
            <p:nvPr userDrawn="1"/>
          </p:nvCxnSpPr>
          <p:spPr>
            <a:xfrm>
              <a:off x="6599598" y="-24768"/>
              <a:ext cx="0" cy="5324113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56"/>
            <p:cNvCxnSpPr/>
            <p:nvPr userDrawn="1"/>
          </p:nvCxnSpPr>
          <p:spPr>
            <a:xfrm>
              <a:off x="7947530" y="-24768"/>
              <a:ext cx="0" cy="5324113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59"/>
            <p:cNvCxnSpPr/>
            <p:nvPr userDrawn="1"/>
          </p:nvCxnSpPr>
          <p:spPr>
            <a:xfrm>
              <a:off x="-130540" y="1207048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57"/>
            <p:cNvCxnSpPr/>
            <p:nvPr userDrawn="1"/>
          </p:nvCxnSpPr>
          <p:spPr>
            <a:xfrm>
              <a:off x="-130540" y="1495954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032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32000" y="309600"/>
            <a:ext cx="6768000" cy="646331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b="1" dirty="0" err="1" smtClean="0">
                <a:solidFill>
                  <a:srgbClr val="009AA6"/>
                </a:solidFill>
                <a:latin typeface="Arial"/>
                <a:cs typeface="Arial"/>
              </a:rPr>
              <a:t>Modelo</a:t>
            </a:r>
            <a:r>
              <a:rPr lang="en-US" b="1" dirty="0" smtClean="0">
                <a:solidFill>
                  <a:srgbClr val="009AA6"/>
                </a:solidFill>
                <a:latin typeface="Arial"/>
                <a:cs typeface="Arial"/>
              </a:rPr>
              <a:t> de </a:t>
            </a:r>
            <a:r>
              <a:rPr lang="en-US" b="1" dirty="0" err="1" smtClean="0">
                <a:solidFill>
                  <a:srgbClr val="009AA6"/>
                </a:solidFill>
                <a:latin typeface="Arial"/>
                <a:cs typeface="Arial"/>
              </a:rPr>
              <a:t>título</a:t>
            </a:r>
            <a:r>
              <a:rPr lang="en-US" b="1" dirty="0" smtClean="0">
                <a:solidFill>
                  <a:srgbClr val="009AA6"/>
                </a:solidFill>
                <a:latin typeface="Arial"/>
                <a:cs typeface="Arial"/>
              </a:rPr>
              <a:t> </a:t>
            </a:r>
            <a:r>
              <a:rPr lang="en-US" b="1" dirty="0" err="1" smtClean="0">
                <a:solidFill>
                  <a:srgbClr val="009AA6"/>
                </a:solidFill>
                <a:latin typeface="Arial"/>
                <a:cs typeface="Arial"/>
              </a:rPr>
              <a:t>curto</a:t>
            </a:r>
            <a:r>
              <a:rPr lang="en-US" b="1" dirty="0" smtClean="0">
                <a:solidFill>
                  <a:srgbClr val="009AA6"/>
                </a:solidFill>
                <a:latin typeface="Arial"/>
                <a:cs typeface="Arial"/>
              </a:rPr>
              <a:t> com </a:t>
            </a:r>
            <a:r>
              <a:rPr lang="en-US" b="1" dirty="0" err="1" smtClean="0">
                <a:solidFill>
                  <a:srgbClr val="009AA6"/>
                </a:solidFill>
                <a:latin typeface="Arial"/>
                <a:cs typeface="Arial"/>
              </a:rPr>
              <a:t>letra</a:t>
            </a:r>
            <a:r>
              <a:rPr lang="en-US" b="1" dirty="0" smtClean="0">
                <a:solidFill>
                  <a:srgbClr val="009AA6"/>
                </a:solidFill>
                <a:latin typeface="Arial"/>
                <a:cs typeface="Arial"/>
              </a:rPr>
              <a:t> Arial </a:t>
            </a:r>
            <a:r>
              <a:rPr lang="en-US" b="1" dirty="0" err="1" smtClean="0">
                <a:solidFill>
                  <a:srgbClr val="009AA6"/>
                </a:solidFill>
                <a:latin typeface="Arial"/>
                <a:cs typeface="Arial"/>
              </a:rPr>
              <a:t>tamanho</a:t>
            </a:r>
            <a:r>
              <a:rPr lang="en-US" b="1" dirty="0" smtClean="0">
                <a:solidFill>
                  <a:srgbClr val="009AA6"/>
                </a:solidFill>
                <a:latin typeface="Arial"/>
                <a:cs typeface="Arial"/>
              </a:rPr>
              <a:t> 18</a:t>
            </a:r>
            <a:br>
              <a:rPr lang="en-US" b="1" dirty="0" smtClean="0">
                <a:solidFill>
                  <a:srgbClr val="009AA6"/>
                </a:solidFill>
                <a:latin typeface="Arial"/>
                <a:cs typeface="Arial"/>
              </a:rPr>
            </a:b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>
          <a:xfrm>
            <a:off x="7740352" y="4876006"/>
            <a:ext cx="837456" cy="267494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 |   MATERIAL CONFIDENCIAL   |   PÁGINA </a:t>
            </a:r>
            <a:fld id="{7F303BA8-C97C-4F5B-B9D3-CDD17C3693B6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1" hasCustomPrompt="1"/>
          </p:nvPr>
        </p:nvSpPr>
        <p:spPr>
          <a:xfrm>
            <a:off x="432000" y="1357200"/>
            <a:ext cx="8146800" cy="296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pt-BR" smtClean="0"/>
            </a:lvl1pPr>
            <a:lvl2pPr>
              <a:defRPr lang="pt-BR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</a:lstStyle>
          <a:p>
            <a:pPr lvl="0" defTabSz="457200">
              <a:lnSpc>
                <a:spcPct val="120000"/>
              </a:lnSpc>
            </a:pPr>
            <a:r>
              <a:rPr lang="en-US" sz="1400" dirty="0" err="1" smtClean="0">
                <a:latin typeface="Arial"/>
                <a:cs typeface="Arial"/>
              </a:rPr>
              <a:t>Recomenda</a:t>
            </a:r>
            <a:r>
              <a:rPr lang="en-US" sz="1400" dirty="0" smtClean="0">
                <a:latin typeface="Arial"/>
                <a:cs typeface="Arial"/>
              </a:rPr>
              <a:t>-se </a:t>
            </a:r>
            <a:r>
              <a:rPr lang="en-US" sz="1400" dirty="0" err="1" smtClean="0">
                <a:latin typeface="Arial"/>
                <a:cs typeface="Arial"/>
              </a:rPr>
              <a:t>letra</a:t>
            </a:r>
            <a:r>
              <a:rPr lang="en-US" sz="1400" dirty="0" smtClean="0">
                <a:latin typeface="Arial"/>
                <a:cs typeface="Arial"/>
              </a:rPr>
              <a:t> Arial </a:t>
            </a:r>
            <a:r>
              <a:rPr lang="en-US" sz="1400" dirty="0" err="1" smtClean="0">
                <a:latin typeface="Arial"/>
                <a:cs typeface="Arial"/>
              </a:rPr>
              <a:t>tamanho</a:t>
            </a:r>
            <a:r>
              <a:rPr lang="en-US" sz="1400" dirty="0" smtClean="0">
                <a:latin typeface="Arial"/>
                <a:cs typeface="Arial"/>
              </a:rPr>
              <a:t> 14. </a:t>
            </a:r>
            <a:r>
              <a:rPr lang="en-US" sz="1400" dirty="0" err="1" smtClean="0">
                <a:latin typeface="Arial"/>
                <a:cs typeface="Arial"/>
              </a:rPr>
              <a:t>Faça</a:t>
            </a:r>
            <a:r>
              <a:rPr lang="en-US" sz="1400" dirty="0" smtClean="0">
                <a:latin typeface="Arial"/>
                <a:cs typeface="Arial"/>
              </a:rPr>
              <a:t> </a:t>
            </a:r>
            <a:r>
              <a:rPr lang="en-US" sz="1400" dirty="0" err="1" smtClean="0">
                <a:latin typeface="Arial"/>
                <a:cs typeface="Arial"/>
              </a:rPr>
              <a:t>sempre</a:t>
            </a:r>
            <a:r>
              <a:rPr lang="en-US" sz="1400" dirty="0" smtClean="0">
                <a:latin typeface="Arial"/>
                <a:cs typeface="Arial"/>
              </a:rPr>
              <a:t> o </a:t>
            </a:r>
            <a:r>
              <a:rPr lang="en-US" sz="1400" dirty="0" err="1" smtClean="0">
                <a:latin typeface="Arial"/>
                <a:cs typeface="Arial"/>
              </a:rPr>
              <a:t>alinhamento</a:t>
            </a:r>
            <a:r>
              <a:rPr lang="en-US" sz="1400" dirty="0" smtClean="0">
                <a:latin typeface="Arial"/>
                <a:cs typeface="Arial"/>
              </a:rPr>
              <a:t> do </a:t>
            </a:r>
            <a:r>
              <a:rPr lang="en-US" sz="1400" dirty="0" err="1" smtClean="0">
                <a:latin typeface="Arial"/>
                <a:cs typeface="Arial"/>
              </a:rPr>
              <a:t>seu</a:t>
            </a:r>
            <a:r>
              <a:rPr lang="en-US" sz="1400" dirty="0" smtClean="0">
                <a:latin typeface="Arial"/>
                <a:cs typeface="Arial"/>
              </a:rPr>
              <a:t> </a:t>
            </a:r>
            <a:r>
              <a:rPr lang="en-US" sz="1400" dirty="0" err="1" smtClean="0">
                <a:latin typeface="Arial"/>
                <a:cs typeface="Arial"/>
              </a:rPr>
              <a:t>texto</a:t>
            </a:r>
            <a:r>
              <a:rPr lang="en-US" sz="1400" dirty="0" smtClean="0">
                <a:latin typeface="Arial"/>
                <a:cs typeface="Arial"/>
              </a:rPr>
              <a:t> à </a:t>
            </a:r>
            <a:r>
              <a:rPr lang="en-US" sz="1400" dirty="0" err="1" smtClean="0">
                <a:latin typeface="Arial"/>
                <a:cs typeface="Arial"/>
              </a:rPr>
              <a:t>esquerda</a:t>
            </a:r>
            <a:r>
              <a:rPr lang="en-US" sz="1400" dirty="0" smtClean="0">
                <a:latin typeface="Arial"/>
                <a:cs typeface="Arial"/>
              </a:rPr>
              <a:t>, </a:t>
            </a:r>
            <a:r>
              <a:rPr lang="en-US" sz="1400" dirty="0" err="1" smtClean="0">
                <a:latin typeface="Arial"/>
                <a:cs typeface="Arial"/>
              </a:rPr>
              <a:t>sem</a:t>
            </a:r>
            <a:r>
              <a:rPr lang="en-US" sz="1400" dirty="0" smtClean="0">
                <a:latin typeface="Arial"/>
                <a:cs typeface="Arial"/>
              </a:rPr>
              <a:t> </a:t>
            </a:r>
            <a:r>
              <a:rPr lang="en-US" sz="1400" dirty="0" err="1" smtClean="0">
                <a:latin typeface="Arial"/>
                <a:cs typeface="Arial"/>
              </a:rPr>
              <a:t>justificar</a:t>
            </a:r>
            <a:r>
              <a:rPr lang="en-US" sz="1400" dirty="0" smtClean="0">
                <a:latin typeface="Arial"/>
                <a:cs typeface="Arial"/>
              </a:rPr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38525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Cores"/>
          <p:cNvGrpSpPr>
            <a:grpSpLocks/>
          </p:cNvGrpSpPr>
          <p:nvPr userDrawn="1"/>
        </p:nvGrpSpPr>
        <p:grpSpPr bwMode="auto">
          <a:xfrm>
            <a:off x="9336088" y="895350"/>
            <a:ext cx="817562" cy="3865563"/>
            <a:chOff x="9849182" y="390778"/>
            <a:chExt cx="927180" cy="4384751"/>
          </a:xfrm>
        </p:grpSpPr>
        <p:grpSp>
          <p:nvGrpSpPr>
            <p:cNvPr id="7" name="Group 53"/>
            <p:cNvGrpSpPr>
              <a:grpSpLocks/>
            </p:cNvGrpSpPr>
            <p:nvPr userDrawn="1"/>
          </p:nvGrpSpPr>
          <p:grpSpPr bwMode="auto">
            <a:xfrm>
              <a:off x="9849182" y="390778"/>
              <a:ext cx="388800" cy="609402"/>
              <a:chOff x="9399145" y="391140"/>
              <a:chExt cx="388800" cy="609966"/>
            </a:xfrm>
          </p:grpSpPr>
          <p:sp>
            <p:nvSpPr>
              <p:cNvPr id="43" name="Rectangle 131"/>
              <p:cNvSpPr/>
              <p:nvPr userDrawn="1"/>
            </p:nvSpPr>
            <p:spPr>
              <a:xfrm>
                <a:off x="9399145" y="391140"/>
                <a:ext cx="388876" cy="173029"/>
              </a:xfrm>
              <a:prstGeom prst="rect">
                <a:avLst/>
              </a:prstGeom>
              <a:solidFill>
                <a:srgbClr val="B634BB"/>
              </a:solidFill>
              <a:ln w="63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44" name="TextBox 132"/>
              <p:cNvSpPr txBox="1">
                <a:spLocks noChangeArrowheads="1"/>
              </p:cNvSpPr>
              <p:nvPr userDrawn="1"/>
            </p:nvSpPr>
            <p:spPr bwMode="auto">
              <a:xfrm>
                <a:off x="9399146" y="564097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en-US" altLang="pt-BR" sz="700">
                    <a:solidFill>
                      <a:srgbClr val="B634BB"/>
                    </a:solidFill>
                    <a:latin typeface="Museo Sans 700"/>
                    <a:ea typeface="Museo Sans 500"/>
                    <a:cs typeface="Museo Sans 500"/>
                  </a:rPr>
                  <a:t>R 182</a:t>
                </a:r>
              </a:p>
              <a:p>
                <a:r>
                  <a:rPr lang="en-US" altLang="pt-BR" sz="700">
                    <a:solidFill>
                      <a:srgbClr val="B634BB"/>
                    </a:solidFill>
                    <a:latin typeface="Museo Sans 700"/>
                    <a:ea typeface="Museo Sans 500"/>
                    <a:cs typeface="Museo Sans 500"/>
                  </a:rPr>
                  <a:t>G 52</a:t>
                </a:r>
              </a:p>
              <a:p>
                <a:r>
                  <a:rPr lang="en-US" altLang="pt-BR" sz="700">
                    <a:solidFill>
                      <a:srgbClr val="B634BB"/>
                    </a:solidFill>
                    <a:latin typeface="Museo Sans 700"/>
                    <a:ea typeface="Museo Sans 500"/>
                    <a:cs typeface="Museo Sans 500"/>
                  </a:rPr>
                  <a:t>B 187</a:t>
                </a:r>
              </a:p>
            </p:txBody>
          </p:sp>
        </p:grpSp>
        <p:grpSp>
          <p:nvGrpSpPr>
            <p:cNvPr id="8" name="Group 54"/>
            <p:cNvGrpSpPr>
              <a:grpSpLocks/>
            </p:cNvGrpSpPr>
            <p:nvPr userDrawn="1"/>
          </p:nvGrpSpPr>
          <p:grpSpPr bwMode="auto">
            <a:xfrm>
              <a:off x="9851083" y="2655987"/>
              <a:ext cx="388800" cy="609402"/>
              <a:chOff x="9395343" y="2600625"/>
              <a:chExt cx="388800" cy="609966"/>
            </a:xfrm>
          </p:grpSpPr>
          <p:sp>
            <p:nvSpPr>
              <p:cNvPr id="41" name="Rectangle 129"/>
              <p:cNvSpPr/>
              <p:nvPr userDrawn="1"/>
            </p:nvSpPr>
            <p:spPr>
              <a:xfrm>
                <a:off x="9395242" y="2600720"/>
                <a:ext cx="388876" cy="173029"/>
              </a:xfrm>
              <a:prstGeom prst="rect">
                <a:avLst/>
              </a:prstGeom>
              <a:solidFill>
                <a:srgbClr val="BED600"/>
              </a:solidFill>
              <a:ln w="63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Museo Sans 700" pitchFamily="50" charset="0"/>
                </a:endParaRPr>
              </a:p>
            </p:txBody>
          </p:sp>
          <p:sp>
            <p:nvSpPr>
              <p:cNvPr id="42" name="TextBox 130"/>
              <p:cNvSpPr txBox="1">
                <a:spLocks noChangeArrowheads="1"/>
              </p:cNvSpPr>
              <p:nvPr userDrawn="1"/>
            </p:nvSpPr>
            <p:spPr bwMode="auto">
              <a:xfrm>
                <a:off x="9395344" y="2773582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en-US" altLang="pt-BR" sz="700">
                    <a:solidFill>
                      <a:srgbClr val="BED600"/>
                    </a:solidFill>
                    <a:latin typeface="Museo Sans 700"/>
                    <a:ea typeface="Museo Sans 500"/>
                    <a:cs typeface="Museo Sans 500"/>
                  </a:rPr>
                  <a:t>R 190</a:t>
                </a:r>
              </a:p>
              <a:p>
                <a:r>
                  <a:rPr lang="en-US" altLang="pt-BR" sz="700">
                    <a:solidFill>
                      <a:srgbClr val="BED600"/>
                    </a:solidFill>
                    <a:latin typeface="Museo Sans 700"/>
                    <a:ea typeface="Museo Sans 500"/>
                    <a:cs typeface="Museo Sans 500"/>
                  </a:rPr>
                  <a:t>G 214</a:t>
                </a:r>
              </a:p>
              <a:p>
                <a:r>
                  <a:rPr lang="en-US" altLang="pt-BR" sz="700">
                    <a:solidFill>
                      <a:srgbClr val="BED600"/>
                    </a:solidFill>
                    <a:latin typeface="Museo Sans 700"/>
                    <a:ea typeface="Museo Sans 500"/>
                    <a:cs typeface="Museo Sans 500"/>
                  </a:rPr>
                  <a:t>B 0</a:t>
                </a:r>
              </a:p>
            </p:txBody>
          </p:sp>
        </p:grpSp>
        <p:grpSp>
          <p:nvGrpSpPr>
            <p:cNvPr id="9" name="Group 55"/>
            <p:cNvGrpSpPr>
              <a:grpSpLocks/>
            </p:cNvGrpSpPr>
            <p:nvPr userDrawn="1"/>
          </p:nvGrpSpPr>
          <p:grpSpPr bwMode="auto">
            <a:xfrm>
              <a:off x="9849182" y="1145848"/>
              <a:ext cx="388800" cy="609402"/>
              <a:chOff x="9397244" y="1120296"/>
              <a:chExt cx="388800" cy="609966"/>
            </a:xfrm>
          </p:grpSpPr>
          <p:sp>
            <p:nvSpPr>
              <p:cNvPr id="39" name="Rectangle 92"/>
              <p:cNvSpPr/>
              <p:nvPr userDrawn="1"/>
            </p:nvSpPr>
            <p:spPr>
              <a:xfrm>
                <a:off x="9397244" y="1119727"/>
                <a:ext cx="388876" cy="173029"/>
              </a:xfrm>
              <a:prstGeom prst="rect">
                <a:avLst/>
              </a:prstGeom>
              <a:solidFill>
                <a:srgbClr val="D3B8E2"/>
              </a:solidFill>
              <a:ln w="63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40" name="TextBox 93"/>
              <p:cNvSpPr txBox="1">
                <a:spLocks noChangeArrowheads="1"/>
              </p:cNvSpPr>
              <p:nvPr userDrawn="1"/>
            </p:nvSpPr>
            <p:spPr bwMode="auto">
              <a:xfrm>
                <a:off x="9397245" y="1293253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en-US" altLang="pt-BR" sz="700">
                    <a:solidFill>
                      <a:srgbClr val="D3B8E2"/>
                    </a:solidFill>
                    <a:latin typeface="Museo Sans 700"/>
                    <a:ea typeface="Museo Sans 500"/>
                    <a:cs typeface="Museo Sans 500"/>
                  </a:rPr>
                  <a:t>R 211</a:t>
                </a:r>
              </a:p>
              <a:p>
                <a:r>
                  <a:rPr lang="en-US" altLang="pt-BR" sz="700">
                    <a:solidFill>
                      <a:srgbClr val="D3B8E2"/>
                    </a:solidFill>
                    <a:latin typeface="Museo Sans 700"/>
                    <a:ea typeface="Museo Sans 500"/>
                    <a:cs typeface="Museo Sans 500"/>
                  </a:rPr>
                  <a:t>G 184</a:t>
                </a:r>
              </a:p>
              <a:p>
                <a:r>
                  <a:rPr lang="en-US" altLang="pt-BR" sz="700">
                    <a:solidFill>
                      <a:srgbClr val="D3B8E2"/>
                    </a:solidFill>
                    <a:latin typeface="Museo Sans 700"/>
                    <a:ea typeface="Museo Sans 500"/>
                    <a:cs typeface="Museo Sans 500"/>
                  </a:rPr>
                  <a:t>B 226</a:t>
                </a:r>
              </a:p>
            </p:txBody>
          </p:sp>
        </p:grpSp>
        <p:grpSp>
          <p:nvGrpSpPr>
            <p:cNvPr id="10" name="Group 56"/>
            <p:cNvGrpSpPr>
              <a:grpSpLocks/>
            </p:cNvGrpSpPr>
            <p:nvPr userDrawn="1"/>
          </p:nvGrpSpPr>
          <p:grpSpPr bwMode="auto">
            <a:xfrm>
              <a:off x="10387562" y="2655987"/>
              <a:ext cx="388800" cy="609402"/>
              <a:chOff x="9887378" y="2621814"/>
              <a:chExt cx="388800" cy="609966"/>
            </a:xfrm>
          </p:grpSpPr>
          <p:sp>
            <p:nvSpPr>
              <p:cNvPr id="37" name="Rectangle 90"/>
              <p:cNvSpPr/>
              <p:nvPr userDrawn="1"/>
            </p:nvSpPr>
            <p:spPr>
              <a:xfrm>
                <a:off x="9887302" y="2621909"/>
                <a:ext cx="388876" cy="173029"/>
              </a:xfrm>
              <a:prstGeom prst="rect">
                <a:avLst/>
              </a:prstGeom>
              <a:solidFill>
                <a:srgbClr val="009B38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38" name="TextBox 91"/>
              <p:cNvSpPr txBox="1">
                <a:spLocks noChangeArrowheads="1"/>
              </p:cNvSpPr>
              <p:nvPr userDrawn="1"/>
            </p:nvSpPr>
            <p:spPr bwMode="auto">
              <a:xfrm>
                <a:off x="9887379" y="2794771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en-US" altLang="pt-BR" sz="700">
                    <a:solidFill>
                      <a:srgbClr val="009B38"/>
                    </a:solidFill>
                    <a:latin typeface="Museo Sans 700"/>
                    <a:ea typeface="Museo Sans 500"/>
                    <a:cs typeface="Museo Sans 500"/>
                  </a:rPr>
                  <a:t>R 0</a:t>
                </a:r>
              </a:p>
              <a:p>
                <a:r>
                  <a:rPr lang="en-US" altLang="pt-BR" sz="700">
                    <a:solidFill>
                      <a:srgbClr val="009B38"/>
                    </a:solidFill>
                    <a:latin typeface="Museo Sans 700"/>
                    <a:ea typeface="Museo Sans 500"/>
                    <a:cs typeface="Museo Sans 500"/>
                  </a:rPr>
                  <a:t>G 155</a:t>
                </a:r>
              </a:p>
              <a:p>
                <a:r>
                  <a:rPr lang="en-US" altLang="pt-BR" sz="700">
                    <a:solidFill>
                      <a:srgbClr val="009B38"/>
                    </a:solidFill>
                    <a:latin typeface="Museo Sans 700"/>
                    <a:ea typeface="Museo Sans 500"/>
                    <a:cs typeface="Museo Sans 500"/>
                  </a:rPr>
                  <a:t>B 56</a:t>
                </a:r>
              </a:p>
            </p:txBody>
          </p:sp>
        </p:grpSp>
        <p:grpSp>
          <p:nvGrpSpPr>
            <p:cNvPr id="11" name="Group 57"/>
            <p:cNvGrpSpPr>
              <a:grpSpLocks/>
            </p:cNvGrpSpPr>
            <p:nvPr userDrawn="1"/>
          </p:nvGrpSpPr>
          <p:grpSpPr bwMode="auto">
            <a:xfrm>
              <a:off x="10387562" y="390778"/>
              <a:ext cx="388800" cy="609402"/>
              <a:chOff x="9891180" y="391140"/>
              <a:chExt cx="388800" cy="609966"/>
            </a:xfrm>
          </p:grpSpPr>
          <p:sp>
            <p:nvSpPr>
              <p:cNvPr id="35" name="Rectangle 88"/>
              <p:cNvSpPr/>
              <p:nvPr userDrawn="1"/>
            </p:nvSpPr>
            <p:spPr>
              <a:xfrm>
                <a:off x="9891104" y="391140"/>
                <a:ext cx="388876" cy="173029"/>
              </a:xfrm>
              <a:prstGeom prst="rect">
                <a:avLst/>
              </a:prstGeom>
              <a:solidFill>
                <a:srgbClr val="CA005D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36" name="TextBox 89"/>
              <p:cNvSpPr txBox="1">
                <a:spLocks noChangeArrowheads="1"/>
              </p:cNvSpPr>
              <p:nvPr userDrawn="1"/>
            </p:nvSpPr>
            <p:spPr bwMode="auto">
              <a:xfrm>
                <a:off x="9891181" y="564097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en-US" altLang="pt-BR" sz="700">
                    <a:solidFill>
                      <a:schemeClr val="accent2"/>
                    </a:solidFill>
                    <a:latin typeface="Museo Sans 700"/>
                    <a:ea typeface="Museo Sans 500"/>
                    <a:cs typeface="Museo Sans 500"/>
                  </a:rPr>
                  <a:t>R 202</a:t>
                </a:r>
              </a:p>
              <a:p>
                <a:r>
                  <a:rPr lang="en-US" altLang="pt-BR" sz="700">
                    <a:solidFill>
                      <a:schemeClr val="accent2"/>
                    </a:solidFill>
                    <a:latin typeface="Museo Sans 700"/>
                    <a:ea typeface="Museo Sans 500"/>
                    <a:cs typeface="Museo Sans 500"/>
                  </a:rPr>
                  <a:t>G 0</a:t>
                </a:r>
              </a:p>
              <a:p>
                <a:r>
                  <a:rPr lang="en-US" altLang="pt-BR" sz="700">
                    <a:solidFill>
                      <a:schemeClr val="accent2"/>
                    </a:solidFill>
                    <a:latin typeface="Museo Sans 700"/>
                    <a:ea typeface="Museo Sans 500"/>
                    <a:cs typeface="Museo Sans 500"/>
                  </a:rPr>
                  <a:t>B 93</a:t>
                </a:r>
              </a:p>
            </p:txBody>
          </p:sp>
        </p:grpSp>
        <p:grpSp>
          <p:nvGrpSpPr>
            <p:cNvPr id="12" name="Group 58"/>
            <p:cNvGrpSpPr>
              <a:grpSpLocks/>
            </p:cNvGrpSpPr>
            <p:nvPr userDrawn="1"/>
          </p:nvGrpSpPr>
          <p:grpSpPr bwMode="auto">
            <a:xfrm>
              <a:off x="9849182" y="3411057"/>
              <a:ext cx="388800" cy="609402"/>
              <a:chOff x="9393442" y="3363039"/>
              <a:chExt cx="388800" cy="609966"/>
            </a:xfrm>
          </p:grpSpPr>
          <p:sp>
            <p:nvSpPr>
              <p:cNvPr id="33" name="Rectangle 82"/>
              <p:cNvSpPr/>
              <p:nvPr userDrawn="1"/>
            </p:nvSpPr>
            <p:spPr>
              <a:xfrm>
                <a:off x="9393442" y="3362566"/>
                <a:ext cx="388876" cy="173029"/>
              </a:xfrm>
              <a:prstGeom prst="rect">
                <a:avLst/>
              </a:prstGeom>
              <a:solidFill>
                <a:srgbClr val="00B9E4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34" name="TextBox 85"/>
              <p:cNvSpPr txBox="1">
                <a:spLocks noChangeArrowheads="1"/>
              </p:cNvSpPr>
              <p:nvPr userDrawn="1"/>
            </p:nvSpPr>
            <p:spPr bwMode="auto">
              <a:xfrm>
                <a:off x="9393443" y="3535996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en-US" altLang="pt-BR" sz="700">
                    <a:solidFill>
                      <a:srgbClr val="00B9E4"/>
                    </a:solidFill>
                    <a:latin typeface="Museo Sans 700"/>
                    <a:ea typeface="Museo Sans 500"/>
                    <a:cs typeface="Museo Sans 500"/>
                  </a:rPr>
                  <a:t>R 0</a:t>
                </a:r>
              </a:p>
              <a:p>
                <a:r>
                  <a:rPr lang="en-US" altLang="pt-BR" sz="700">
                    <a:solidFill>
                      <a:srgbClr val="00B9E4"/>
                    </a:solidFill>
                    <a:latin typeface="Museo Sans 700"/>
                    <a:ea typeface="Museo Sans 500"/>
                    <a:cs typeface="Museo Sans 500"/>
                  </a:rPr>
                  <a:t>G 185</a:t>
                </a:r>
              </a:p>
              <a:p>
                <a:r>
                  <a:rPr lang="en-US" altLang="pt-BR" sz="700">
                    <a:solidFill>
                      <a:srgbClr val="00B9E4"/>
                    </a:solidFill>
                    <a:latin typeface="Museo Sans 700"/>
                    <a:ea typeface="Museo Sans 500"/>
                    <a:cs typeface="Museo Sans 500"/>
                  </a:rPr>
                  <a:t>B 228</a:t>
                </a:r>
              </a:p>
            </p:txBody>
          </p:sp>
        </p:grpSp>
        <p:grpSp>
          <p:nvGrpSpPr>
            <p:cNvPr id="15" name="Group 59"/>
            <p:cNvGrpSpPr>
              <a:grpSpLocks/>
            </p:cNvGrpSpPr>
            <p:nvPr userDrawn="1"/>
          </p:nvGrpSpPr>
          <p:grpSpPr bwMode="auto">
            <a:xfrm>
              <a:off x="10387562" y="1145848"/>
              <a:ext cx="388800" cy="609402"/>
              <a:chOff x="9891181" y="1120296"/>
              <a:chExt cx="388800" cy="609966"/>
            </a:xfrm>
          </p:grpSpPr>
          <p:sp>
            <p:nvSpPr>
              <p:cNvPr id="31" name="Rectangle 75"/>
              <p:cNvSpPr/>
              <p:nvPr userDrawn="1"/>
            </p:nvSpPr>
            <p:spPr>
              <a:xfrm>
                <a:off x="9891105" y="1119727"/>
                <a:ext cx="388876" cy="173029"/>
              </a:xfrm>
              <a:prstGeom prst="rect">
                <a:avLst/>
              </a:prstGeom>
              <a:solidFill>
                <a:srgbClr val="ED2939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32" name="TextBox 81"/>
              <p:cNvSpPr txBox="1">
                <a:spLocks noChangeArrowheads="1"/>
              </p:cNvSpPr>
              <p:nvPr userDrawn="1"/>
            </p:nvSpPr>
            <p:spPr bwMode="auto">
              <a:xfrm>
                <a:off x="9891182" y="1293253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en-US" altLang="pt-BR" sz="700">
                    <a:solidFill>
                      <a:srgbClr val="ED2939"/>
                    </a:solidFill>
                    <a:latin typeface="Museo Sans 700"/>
                    <a:ea typeface="Museo Sans 500"/>
                    <a:cs typeface="Museo Sans 500"/>
                  </a:rPr>
                  <a:t>R 237</a:t>
                </a:r>
              </a:p>
              <a:p>
                <a:r>
                  <a:rPr lang="en-US" altLang="pt-BR" sz="700">
                    <a:solidFill>
                      <a:srgbClr val="ED2939"/>
                    </a:solidFill>
                    <a:latin typeface="Museo Sans 700"/>
                    <a:ea typeface="Museo Sans 500"/>
                    <a:cs typeface="Museo Sans 500"/>
                  </a:rPr>
                  <a:t>G 41</a:t>
                </a:r>
              </a:p>
              <a:p>
                <a:r>
                  <a:rPr lang="en-US" altLang="pt-BR" sz="700">
                    <a:solidFill>
                      <a:srgbClr val="ED2939"/>
                    </a:solidFill>
                    <a:latin typeface="Museo Sans 700"/>
                    <a:ea typeface="Museo Sans 500"/>
                    <a:cs typeface="Museo Sans 500"/>
                  </a:rPr>
                  <a:t>B 57</a:t>
                </a:r>
              </a:p>
            </p:txBody>
          </p:sp>
        </p:grpSp>
        <p:grpSp>
          <p:nvGrpSpPr>
            <p:cNvPr id="16" name="Group 60"/>
            <p:cNvGrpSpPr>
              <a:grpSpLocks/>
            </p:cNvGrpSpPr>
            <p:nvPr userDrawn="1"/>
          </p:nvGrpSpPr>
          <p:grpSpPr bwMode="auto">
            <a:xfrm>
              <a:off x="10387562" y="3411057"/>
              <a:ext cx="388800" cy="609402"/>
              <a:chOff x="9891182" y="3363039"/>
              <a:chExt cx="388800" cy="609966"/>
            </a:xfrm>
          </p:grpSpPr>
          <p:sp>
            <p:nvSpPr>
              <p:cNvPr id="29" name="Rectangle 73"/>
              <p:cNvSpPr/>
              <p:nvPr userDrawn="1"/>
            </p:nvSpPr>
            <p:spPr>
              <a:xfrm>
                <a:off x="9891106" y="3362566"/>
                <a:ext cx="388876" cy="173029"/>
              </a:xfrm>
              <a:prstGeom prst="rect">
                <a:avLst/>
              </a:prstGeom>
              <a:solidFill>
                <a:srgbClr val="212492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30" name="TextBox 74"/>
              <p:cNvSpPr txBox="1">
                <a:spLocks noChangeArrowheads="1"/>
              </p:cNvSpPr>
              <p:nvPr userDrawn="1"/>
            </p:nvSpPr>
            <p:spPr bwMode="auto">
              <a:xfrm>
                <a:off x="9891183" y="3535996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en-US" altLang="pt-BR" sz="700">
                    <a:solidFill>
                      <a:srgbClr val="212492"/>
                    </a:solidFill>
                    <a:latin typeface="Museo Sans 700"/>
                    <a:ea typeface="Museo Sans 500"/>
                    <a:cs typeface="Museo Sans 500"/>
                  </a:rPr>
                  <a:t>R 33</a:t>
                </a:r>
              </a:p>
              <a:p>
                <a:r>
                  <a:rPr lang="en-US" altLang="pt-BR" sz="700">
                    <a:solidFill>
                      <a:srgbClr val="212492"/>
                    </a:solidFill>
                    <a:latin typeface="Museo Sans 700"/>
                    <a:ea typeface="Museo Sans 500"/>
                    <a:cs typeface="Museo Sans 500"/>
                  </a:rPr>
                  <a:t>G 36</a:t>
                </a:r>
              </a:p>
              <a:p>
                <a:r>
                  <a:rPr lang="en-US" altLang="pt-BR" sz="700">
                    <a:solidFill>
                      <a:srgbClr val="212492"/>
                    </a:solidFill>
                    <a:latin typeface="Museo Sans 700"/>
                    <a:ea typeface="Museo Sans 500"/>
                    <a:cs typeface="Museo Sans 500"/>
                  </a:rPr>
                  <a:t>B 146</a:t>
                </a:r>
              </a:p>
            </p:txBody>
          </p:sp>
        </p:grpSp>
        <p:grpSp>
          <p:nvGrpSpPr>
            <p:cNvPr id="17" name="Group 61"/>
            <p:cNvGrpSpPr>
              <a:grpSpLocks/>
            </p:cNvGrpSpPr>
            <p:nvPr userDrawn="1"/>
          </p:nvGrpSpPr>
          <p:grpSpPr bwMode="auto">
            <a:xfrm>
              <a:off x="10387562" y="1900918"/>
              <a:ext cx="388800" cy="609402"/>
              <a:chOff x="9889279" y="1890502"/>
              <a:chExt cx="388800" cy="609966"/>
            </a:xfrm>
          </p:grpSpPr>
          <p:sp>
            <p:nvSpPr>
              <p:cNvPr id="27" name="Rectangle 71"/>
              <p:cNvSpPr/>
              <p:nvPr userDrawn="1"/>
            </p:nvSpPr>
            <p:spPr>
              <a:xfrm>
                <a:off x="9889203" y="1891166"/>
                <a:ext cx="388876" cy="173029"/>
              </a:xfrm>
              <a:prstGeom prst="rect">
                <a:avLst/>
              </a:prstGeom>
              <a:solidFill>
                <a:srgbClr val="FFA100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28" name="TextBox 72"/>
              <p:cNvSpPr txBox="1">
                <a:spLocks noChangeArrowheads="1"/>
              </p:cNvSpPr>
              <p:nvPr userDrawn="1"/>
            </p:nvSpPr>
            <p:spPr bwMode="auto">
              <a:xfrm>
                <a:off x="9889280" y="2063459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en-US" altLang="pt-BR" sz="700">
                    <a:solidFill>
                      <a:srgbClr val="FFA100"/>
                    </a:solidFill>
                    <a:latin typeface="Museo Sans 700"/>
                    <a:ea typeface="Museo Sans 500"/>
                    <a:cs typeface="Museo Sans 500"/>
                  </a:rPr>
                  <a:t>R 255</a:t>
                </a:r>
              </a:p>
              <a:p>
                <a:r>
                  <a:rPr lang="en-US" altLang="pt-BR" sz="700">
                    <a:solidFill>
                      <a:srgbClr val="FFA100"/>
                    </a:solidFill>
                    <a:latin typeface="Museo Sans 700"/>
                    <a:ea typeface="Museo Sans 500"/>
                    <a:cs typeface="Museo Sans 500"/>
                  </a:rPr>
                  <a:t>G 161</a:t>
                </a:r>
              </a:p>
              <a:p>
                <a:r>
                  <a:rPr lang="en-US" altLang="pt-BR" sz="700">
                    <a:solidFill>
                      <a:srgbClr val="FFA100"/>
                    </a:solidFill>
                    <a:latin typeface="Museo Sans 700"/>
                    <a:ea typeface="Museo Sans 500"/>
                    <a:cs typeface="Museo Sans 500"/>
                  </a:rPr>
                  <a:t>B 0</a:t>
                </a:r>
              </a:p>
            </p:txBody>
          </p:sp>
        </p:grpSp>
        <p:grpSp>
          <p:nvGrpSpPr>
            <p:cNvPr id="18" name="Group 62"/>
            <p:cNvGrpSpPr>
              <a:grpSpLocks/>
            </p:cNvGrpSpPr>
            <p:nvPr userDrawn="1"/>
          </p:nvGrpSpPr>
          <p:grpSpPr bwMode="auto">
            <a:xfrm>
              <a:off x="9849182" y="1900918"/>
              <a:ext cx="388800" cy="609402"/>
              <a:chOff x="9399145" y="1890502"/>
              <a:chExt cx="388800" cy="609966"/>
            </a:xfrm>
          </p:grpSpPr>
          <p:sp>
            <p:nvSpPr>
              <p:cNvPr id="25" name="Rectangle 69"/>
              <p:cNvSpPr/>
              <p:nvPr userDrawn="1"/>
            </p:nvSpPr>
            <p:spPr>
              <a:xfrm>
                <a:off x="9399145" y="1891166"/>
                <a:ext cx="388876" cy="173029"/>
              </a:xfrm>
              <a:prstGeom prst="rect">
                <a:avLst/>
              </a:prstGeom>
              <a:solidFill>
                <a:srgbClr val="E4D700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26" name="TextBox 70"/>
              <p:cNvSpPr txBox="1">
                <a:spLocks noChangeArrowheads="1"/>
              </p:cNvSpPr>
              <p:nvPr userDrawn="1"/>
            </p:nvSpPr>
            <p:spPr bwMode="auto">
              <a:xfrm>
                <a:off x="9399146" y="2063459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en-US" altLang="pt-BR" sz="700">
                    <a:solidFill>
                      <a:srgbClr val="E4D700"/>
                    </a:solidFill>
                    <a:latin typeface="Museo Sans 700"/>
                    <a:ea typeface="Museo Sans 500"/>
                    <a:cs typeface="Museo Sans 500"/>
                  </a:rPr>
                  <a:t>R 228</a:t>
                </a:r>
              </a:p>
              <a:p>
                <a:r>
                  <a:rPr lang="en-US" altLang="pt-BR" sz="700">
                    <a:solidFill>
                      <a:srgbClr val="E4D700"/>
                    </a:solidFill>
                    <a:latin typeface="Museo Sans 700"/>
                    <a:ea typeface="Museo Sans 500"/>
                    <a:cs typeface="Museo Sans 500"/>
                  </a:rPr>
                  <a:t>G 215</a:t>
                </a:r>
              </a:p>
              <a:p>
                <a:r>
                  <a:rPr lang="en-US" altLang="pt-BR" sz="700">
                    <a:solidFill>
                      <a:srgbClr val="E4D700"/>
                    </a:solidFill>
                    <a:latin typeface="Museo Sans 700"/>
                    <a:ea typeface="Museo Sans 500"/>
                    <a:cs typeface="Museo Sans 500"/>
                  </a:rPr>
                  <a:t>B 0</a:t>
                </a:r>
              </a:p>
            </p:txBody>
          </p:sp>
        </p:grpSp>
        <p:grpSp>
          <p:nvGrpSpPr>
            <p:cNvPr id="19" name="Group 63"/>
            <p:cNvGrpSpPr>
              <a:grpSpLocks/>
            </p:cNvGrpSpPr>
            <p:nvPr userDrawn="1"/>
          </p:nvGrpSpPr>
          <p:grpSpPr bwMode="auto">
            <a:xfrm>
              <a:off x="9849182" y="4166127"/>
              <a:ext cx="388800" cy="609402"/>
              <a:chOff x="9393442" y="4237400"/>
              <a:chExt cx="388800" cy="609966"/>
            </a:xfrm>
          </p:grpSpPr>
          <p:sp>
            <p:nvSpPr>
              <p:cNvPr id="23" name="Rectangle 67"/>
              <p:cNvSpPr/>
              <p:nvPr userDrawn="1"/>
            </p:nvSpPr>
            <p:spPr>
              <a:xfrm>
                <a:off x="9393442" y="4238160"/>
                <a:ext cx="388876" cy="173029"/>
              </a:xfrm>
              <a:prstGeom prst="rect">
                <a:avLst/>
              </a:prstGeom>
              <a:solidFill>
                <a:srgbClr val="CBC7BF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24" name="TextBox 68"/>
              <p:cNvSpPr txBox="1">
                <a:spLocks noChangeArrowheads="1"/>
              </p:cNvSpPr>
              <p:nvPr userDrawn="1"/>
            </p:nvSpPr>
            <p:spPr bwMode="auto">
              <a:xfrm>
                <a:off x="9393443" y="4410357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en-US" altLang="pt-BR" sz="700">
                    <a:solidFill>
                      <a:srgbClr val="CBC7BF"/>
                    </a:solidFill>
                    <a:latin typeface="Museo Sans 700"/>
                    <a:ea typeface="Museo Sans 500"/>
                    <a:cs typeface="Museo Sans 500"/>
                  </a:rPr>
                  <a:t>R 203</a:t>
                </a:r>
              </a:p>
              <a:p>
                <a:r>
                  <a:rPr lang="en-US" altLang="pt-BR" sz="700">
                    <a:solidFill>
                      <a:srgbClr val="CBC7BF"/>
                    </a:solidFill>
                    <a:latin typeface="Museo Sans 700"/>
                    <a:ea typeface="Museo Sans 500"/>
                    <a:cs typeface="Museo Sans 500"/>
                  </a:rPr>
                  <a:t>G 199</a:t>
                </a:r>
              </a:p>
              <a:p>
                <a:r>
                  <a:rPr lang="en-US" altLang="pt-BR" sz="700">
                    <a:solidFill>
                      <a:srgbClr val="CBC7BF"/>
                    </a:solidFill>
                    <a:latin typeface="Museo Sans 700"/>
                    <a:ea typeface="Museo Sans 500"/>
                    <a:cs typeface="Museo Sans 500"/>
                  </a:rPr>
                  <a:t>B 191</a:t>
                </a:r>
              </a:p>
            </p:txBody>
          </p:sp>
        </p:grpSp>
        <p:grpSp>
          <p:nvGrpSpPr>
            <p:cNvPr id="20" name="Group 64"/>
            <p:cNvGrpSpPr>
              <a:grpSpLocks/>
            </p:cNvGrpSpPr>
            <p:nvPr userDrawn="1"/>
          </p:nvGrpSpPr>
          <p:grpSpPr bwMode="auto">
            <a:xfrm>
              <a:off x="10387562" y="4166127"/>
              <a:ext cx="388800" cy="609402"/>
              <a:chOff x="9848740" y="4224586"/>
              <a:chExt cx="388800" cy="609966"/>
            </a:xfrm>
          </p:grpSpPr>
          <p:sp>
            <p:nvSpPr>
              <p:cNvPr id="21" name="Rectangle 65"/>
              <p:cNvSpPr/>
              <p:nvPr userDrawn="1"/>
            </p:nvSpPr>
            <p:spPr>
              <a:xfrm>
                <a:off x="9848664" y="4225346"/>
                <a:ext cx="388876" cy="173029"/>
              </a:xfrm>
              <a:prstGeom prst="rect">
                <a:avLst/>
              </a:prstGeom>
              <a:solidFill>
                <a:srgbClr val="80686F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00">
                  <a:latin typeface="Museo Sans 700" pitchFamily="50" charset="0"/>
                </a:endParaRPr>
              </a:p>
            </p:txBody>
          </p:sp>
          <p:sp>
            <p:nvSpPr>
              <p:cNvPr id="22" name="TextBox 66"/>
              <p:cNvSpPr txBox="1">
                <a:spLocks noChangeArrowheads="1"/>
              </p:cNvSpPr>
              <p:nvPr userDrawn="1"/>
            </p:nvSpPr>
            <p:spPr bwMode="auto">
              <a:xfrm>
                <a:off x="9848741" y="4397543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en-US" altLang="pt-BR" sz="700">
                    <a:solidFill>
                      <a:srgbClr val="80686F"/>
                    </a:solidFill>
                    <a:latin typeface="Museo Sans 700"/>
                    <a:ea typeface="Museo Sans 500"/>
                    <a:cs typeface="Museo Sans 500"/>
                  </a:rPr>
                  <a:t>R 128</a:t>
                </a:r>
              </a:p>
              <a:p>
                <a:r>
                  <a:rPr lang="en-US" altLang="pt-BR" sz="700">
                    <a:solidFill>
                      <a:srgbClr val="80686F"/>
                    </a:solidFill>
                    <a:latin typeface="Museo Sans 700"/>
                    <a:ea typeface="Museo Sans 500"/>
                    <a:cs typeface="Museo Sans 500"/>
                  </a:rPr>
                  <a:t>G 104</a:t>
                </a:r>
              </a:p>
              <a:p>
                <a:r>
                  <a:rPr lang="en-US" altLang="pt-BR" sz="700">
                    <a:solidFill>
                      <a:srgbClr val="80686F"/>
                    </a:solidFill>
                    <a:latin typeface="Museo Sans 700"/>
                    <a:ea typeface="Museo Sans 500"/>
                    <a:cs typeface="Museo Sans 500"/>
                  </a:rPr>
                  <a:t>B 111</a:t>
                </a:r>
              </a:p>
            </p:txBody>
          </p:sp>
        </p:grpSp>
      </p:grpSp>
      <p:grpSp>
        <p:nvGrpSpPr>
          <p:cNvPr id="45" name="Guias H"/>
          <p:cNvGrpSpPr>
            <a:grpSpLocks/>
          </p:cNvGrpSpPr>
          <p:nvPr userDrawn="1"/>
        </p:nvGrpSpPr>
        <p:grpSpPr bwMode="auto">
          <a:xfrm>
            <a:off x="-46038" y="323850"/>
            <a:ext cx="33338" cy="4498975"/>
            <a:chOff x="-45868" y="323999"/>
            <a:chExt cx="33137" cy="4499598"/>
          </a:xfrm>
        </p:grpSpPr>
        <p:sp>
          <p:nvSpPr>
            <p:cNvPr id="46" name="Rectangle 51"/>
            <p:cNvSpPr/>
            <p:nvPr userDrawn="1"/>
          </p:nvSpPr>
          <p:spPr>
            <a:xfrm>
              <a:off x="-45868" y="323999"/>
              <a:ext cx="33137" cy="5033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47" name="Rectangle 76"/>
            <p:cNvSpPr/>
            <p:nvPr userDrawn="1"/>
          </p:nvSpPr>
          <p:spPr>
            <a:xfrm>
              <a:off x="-45868" y="917806"/>
              <a:ext cx="33137" cy="576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48" name="Rectangle 77"/>
            <p:cNvSpPr/>
            <p:nvPr userDrawn="1"/>
          </p:nvSpPr>
          <p:spPr>
            <a:xfrm>
              <a:off x="-45868" y="1584649"/>
              <a:ext cx="33137" cy="574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49" name="Rectangle 78"/>
            <p:cNvSpPr/>
            <p:nvPr userDrawn="1"/>
          </p:nvSpPr>
          <p:spPr>
            <a:xfrm>
              <a:off x="-45868" y="2249904"/>
              <a:ext cx="33137" cy="576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50" name="Rectangle 79"/>
            <p:cNvSpPr/>
            <p:nvPr userDrawn="1"/>
          </p:nvSpPr>
          <p:spPr>
            <a:xfrm>
              <a:off x="-45868" y="2915158"/>
              <a:ext cx="33137" cy="576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51" name="Rectangle 80"/>
            <p:cNvSpPr/>
            <p:nvPr userDrawn="1"/>
          </p:nvSpPr>
          <p:spPr>
            <a:xfrm>
              <a:off x="-45868" y="3582000"/>
              <a:ext cx="33137" cy="576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52" name="Rectangle 83"/>
            <p:cNvSpPr/>
            <p:nvPr userDrawn="1"/>
          </p:nvSpPr>
          <p:spPr>
            <a:xfrm flipV="1">
              <a:off x="-45868" y="4247255"/>
              <a:ext cx="33137" cy="576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53" name="Rectangle 84"/>
            <p:cNvSpPr/>
            <p:nvPr userDrawn="1"/>
          </p:nvSpPr>
          <p:spPr>
            <a:xfrm flipV="1">
              <a:off x="-45868" y="4247255"/>
              <a:ext cx="33137" cy="504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</p:grpSp>
      <p:grpSp>
        <p:nvGrpSpPr>
          <p:cNvPr id="54" name="Atenção"/>
          <p:cNvGrpSpPr>
            <a:grpSpLocks/>
          </p:cNvGrpSpPr>
          <p:nvPr userDrawn="1"/>
        </p:nvGrpSpPr>
        <p:grpSpPr bwMode="auto">
          <a:xfrm>
            <a:off x="-1233488" y="917575"/>
            <a:ext cx="1146175" cy="3243263"/>
            <a:chOff x="-1232900" y="917931"/>
            <a:chExt cx="1145934" cy="3242907"/>
          </a:xfrm>
        </p:grpSpPr>
        <p:sp>
          <p:nvSpPr>
            <p:cNvPr id="55" name="Espaçamento"/>
            <p:cNvSpPr txBox="1">
              <a:spLocks noChangeArrowheads="1"/>
            </p:cNvSpPr>
            <p:nvPr userDrawn="1"/>
          </p:nvSpPr>
          <p:spPr bwMode="auto">
            <a:xfrm>
              <a:off x="-1232899" y="1197906"/>
              <a:ext cx="1145933" cy="2962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/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lnSpc>
                  <a:spcPts val="1400"/>
                </a:lnSpc>
                <a:spcBef>
                  <a:spcPts val="600"/>
                </a:spcBef>
              </a:pPr>
              <a:r>
                <a:rPr lang="pt-BR" altLang="pt-BR" sz="1200">
                  <a:latin typeface="Museo Sans 300"/>
                </a:rPr>
                <a:t>Espaçamento deve sempre ser ajustado manualmente:</a:t>
              </a:r>
            </a:p>
            <a:p>
              <a:pPr>
                <a:lnSpc>
                  <a:spcPts val="1400"/>
                </a:lnSpc>
                <a:spcBef>
                  <a:spcPts val="600"/>
                </a:spcBef>
              </a:pPr>
              <a:r>
                <a:rPr lang="pt-BR" altLang="pt-BR" sz="1200" b="1">
                  <a:latin typeface="Museo Sans 300"/>
                </a:rPr>
                <a:t>Parágrafo</a:t>
              </a:r>
              <a:r>
                <a:rPr lang="pt-BR" altLang="pt-BR" sz="1200">
                  <a:latin typeface="Museo Sans 300"/>
                </a:rPr>
                <a:t>:</a:t>
              </a:r>
              <a:br>
                <a:rPr lang="pt-BR" altLang="pt-BR" sz="1200">
                  <a:latin typeface="Museo Sans 300"/>
                </a:rPr>
              </a:br>
              <a:r>
                <a:rPr lang="pt-BR" altLang="pt-BR" sz="1200">
                  <a:latin typeface="Museo Sans 300"/>
                </a:rPr>
                <a:t>Antes=metade do tamanho da fonte.</a:t>
              </a:r>
            </a:p>
            <a:p>
              <a:pPr>
                <a:lnSpc>
                  <a:spcPts val="1400"/>
                </a:lnSpc>
                <a:spcBef>
                  <a:spcPts val="600"/>
                </a:spcBef>
              </a:pPr>
              <a:r>
                <a:rPr lang="pt-BR" altLang="pt-BR" sz="1200" b="1">
                  <a:latin typeface="Museo Sans 300"/>
                </a:rPr>
                <a:t>Entrelinha</a:t>
              </a:r>
              <a:r>
                <a:rPr lang="pt-BR" altLang="pt-BR" sz="1200">
                  <a:latin typeface="Museo Sans 300"/>
                </a:rPr>
                <a:t>:</a:t>
              </a:r>
              <a:br>
                <a:rPr lang="pt-BR" altLang="pt-BR" sz="1200">
                  <a:latin typeface="Museo Sans 300"/>
                </a:rPr>
              </a:br>
              <a:r>
                <a:rPr lang="pt-BR" altLang="pt-BR" sz="1200">
                  <a:latin typeface="Museo Sans 300"/>
                </a:rPr>
                <a:t>Exatamente = 2 pontos a mais que o tamanho da fonte.</a:t>
              </a:r>
            </a:p>
          </p:txBody>
        </p:sp>
        <p:sp>
          <p:nvSpPr>
            <p:cNvPr id="56" name="Atenção"/>
            <p:cNvSpPr txBox="1">
              <a:spLocks noChangeArrowheads="1"/>
            </p:cNvSpPr>
            <p:nvPr userDrawn="1"/>
          </p:nvSpPr>
          <p:spPr bwMode="auto">
            <a:xfrm>
              <a:off x="-1232900" y="917931"/>
              <a:ext cx="1145933" cy="2803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r>
                <a:rPr lang="pt-BR" altLang="pt-BR" i="1">
                  <a:solidFill>
                    <a:schemeClr val="bg1"/>
                  </a:solidFill>
                </a:rPr>
                <a:t>Atenção</a:t>
              </a:r>
            </a:p>
          </p:txBody>
        </p:sp>
      </p:grpSp>
      <p:pic>
        <p:nvPicPr>
          <p:cNvPr id="57" name="The creative future company." descr="FB_TCFC_WMk_K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4114800"/>
            <a:ext cx="866775" cy="8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FutureBrand" descr="FB_FutureB_WMk_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82550"/>
            <a:ext cx="2425700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Data"/>
          <p:cNvSpPr>
            <a:spLocks noGrp="1"/>
          </p:cNvSpPr>
          <p:nvPr>
            <p:ph type="body" sz="quarter" idx="11"/>
          </p:nvPr>
        </p:nvSpPr>
        <p:spPr>
          <a:xfrm>
            <a:off x="578186" y="3585084"/>
            <a:ext cx="1257814" cy="284580"/>
          </a:xfrm>
          <a:noFill/>
        </p:spPr>
        <p:txBody>
          <a:bodyPr rtlCol="0">
            <a:noAutofit/>
          </a:bodyPr>
          <a:lstStyle>
            <a:lvl1pPr>
              <a:lnSpc>
                <a:spcPts val="1400"/>
              </a:lnSpc>
              <a:spcBef>
                <a:spcPts val="600"/>
              </a:spcBef>
              <a:defRPr lang="en-US" sz="1000" dirty="0">
                <a:latin typeface="+mj-lt"/>
              </a:defRPr>
            </a:lvl1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Subtítulo"/>
          <p:cNvSpPr>
            <a:spLocks noGrp="1"/>
          </p:cNvSpPr>
          <p:nvPr>
            <p:ph type="body" sz="quarter" idx="12"/>
          </p:nvPr>
        </p:nvSpPr>
        <p:spPr>
          <a:xfrm>
            <a:off x="576004" y="2249800"/>
            <a:ext cx="3956865" cy="575467"/>
          </a:xfrm>
          <a:noFill/>
        </p:spPr>
        <p:txBody>
          <a:bodyPr rtlCol="0">
            <a:noAutofit/>
          </a:bodyPr>
          <a:lstStyle>
            <a:lvl1pPr>
              <a:defRPr lang="pt-BR" sz="1800" baseline="0" noProof="0" smtClean="0"/>
            </a:lvl1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13" name="Título"/>
          <p:cNvSpPr>
            <a:spLocks noGrp="1"/>
          </p:cNvSpPr>
          <p:nvPr>
            <p:ph type="ctrTitle"/>
          </p:nvPr>
        </p:nvSpPr>
        <p:spPr>
          <a:xfrm>
            <a:off x="576001" y="917933"/>
            <a:ext cx="3956864" cy="1241933"/>
          </a:xfrm>
          <a:prstGeom prst="rect">
            <a:avLst/>
          </a:prstGeom>
          <a:noFill/>
        </p:spPr>
        <p:txBody>
          <a:bodyPr/>
          <a:lstStyle>
            <a:lvl1pPr>
              <a:defRPr lang="pt-BR" sz="2800" i="1" noProof="0" dirty="0">
                <a:latin typeface="Georgia" pitchFamily="18" charset="0"/>
              </a:defRPr>
            </a:lvl1pPr>
          </a:lstStyle>
          <a:p>
            <a:pPr lv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476005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0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576000" y="915990"/>
            <a:ext cx="8002160" cy="3907609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900"/>
              </a:spcBef>
              <a:spcAft>
                <a:spcPts val="0"/>
              </a:spcAft>
              <a:buNone/>
              <a:defRPr sz="1800" b="0" i="0">
                <a:latin typeface="Museo Sans 300"/>
                <a:cs typeface="Museo Sans 300"/>
              </a:defRPr>
            </a:lvl1pPr>
            <a:lvl2pPr marL="174625" indent="-169863">
              <a:lnSpc>
                <a:spcPts val="2000"/>
              </a:lnSpc>
              <a:spcBef>
                <a:spcPts val="900"/>
              </a:spcBef>
              <a:spcAft>
                <a:spcPts val="0"/>
              </a:spcAft>
              <a:buSzPct val="45000"/>
              <a:buFont typeface="Arial" pitchFamily="34" charset="0"/>
              <a:buChar char="•"/>
              <a:defRPr b="0" i="0" baseline="0">
                <a:latin typeface="Museo Sans 300"/>
                <a:cs typeface="Museo Sans 300"/>
              </a:defRPr>
            </a:lvl2pPr>
            <a:lvl3pPr marL="914400" indent="0">
              <a:lnSpc>
                <a:spcPts val="2200"/>
              </a:lnSpc>
              <a:spcBef>
                <a:spcPts val="0"/>
              </a:spcBef>
              <a:buNone/>
              <a:defRPr b="0" i="0">
                <a:latin typeface="Museo Sans 300"/>
                <a:cs typeface="Museo Sans 300"/>
              </a:defRPr>
            </a:lvl3pPr>
            <a:lvl4pPr marL="1371600" indent="0">
              <a:lnSpc>
                <a:spcPts val="2200"/>
              </a:lnSpc>
              <a:spcBef>
                <a:spcPts val="0"/>
              </a:spcBef>
              <a:buNone/>
              <a:defRPr b="0" i="0">
                <a:latin typeface="Museo Sans 300"/>
                <a:cs typeface="Museo Sans 300"/>
              </a:defRPr>
            </a:lvl4pPr>
            <a:lvl5pPr marL="1828800" indent="0">
              <a:lnSpc>
                <a:spcPts val="2200"/>
              </a:lnSpc>
              <a:spcBef>
                <a:spcPts val="0"/>
              </a:spcBef>
              <a:buNone/>
              <a:defRPr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smtClean="0"/>
              <a:t>Clique para editar o texto mestre</a:t>
            </a:r>
          </a:p>
          <a:p>
            <a:pPr lvl="1"/>
            <a:r>
              <a:rPr lang="pt-BR" noProof="0" smtClean="0"/>
              <a:t>Segundo nível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76000" y="322266"/>
            <a:ext cx="7992268" cy="32796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80CC959-6AF8-4CD7-86C9-EB9C0644E3C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116096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1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6003" y="322264"/>
            <a:ext cx="8002161" cy="32796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AB9E659-1D8F-4955-9E70-E9C44D5EDD4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12555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91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6003" y="322264"/>
            <a:ext cx="8002161" cy="32796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809038" y="4867275"/>
            <a:ext cx="306387" cy="122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E72314CD-4CB9-4766-8420-31B99538D20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851287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2"/>
          <p:cNvCxnSpPr/>
          <p:nvPr userDrawn="1"/>
        </p:nvCxnSpPr>
        <p:spPr>
          <a:xfrm>
            <a:off x="4622800" y="828675"/>
            <a:ext cx="46831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622801" y="917933"/>
            <a:ext cx="3955360" cy="3905665"/>
          </a:xfrm>
          <a:noFill/>
        </p:spPr>
        <p:txBody>
          <a:bodyPr/>
          <a:lstStyle>
            <a:lvl1pPr>
              <a:lnSpc>
                <a:spcPts val="2400"/>
              </a:lnSpc>
              <a:spcAft>
                <a:spcPts val="0"/>
              </a:spcAft>
              <a:defRPr lang="en-US" sz="2200" b="0" i="0" kern="1200" baseline="0" dirty="0" smtClean="0">
                <a:solidFill>
                  <a:schemeClr val="bg1"/>
                </a:solidFill>
                <a:latin typeface="Museo Sans 300"/>
                <a:ea typeface="+mn-ea"/>
                <a:cs typeface="Museo Sans 300"/>
              </a:defRPr>
            </a:lvl1pPr>
            <a:lvl2pPr marL="180000" indent="-182563">
              <a:lnSpc>
                <a:spcPts val="2000"/>
              </a:lnSpc>
              <a:spcAft>
                <a:spcPts val="0"/>
              </a:spcAft>
              <a:buFont typeface="Arial"/>
              <a:buChar char="•"/>
              <a:defRPr sz="1800" b="0" i="0" baseline="0">
                <a:solidFill>
                  <a:schemeClr val="bg1"/>
                </a:solidFill>
                <a:latin typeface="Museo Sans 300"/>
                <a:cs typeface="Museo Sans 300"/>
              </a:defRPr>
            </a:lvl2pPr>
          </a:lstStyle>
          <a:p>
            <a:pPr lvl="0"/>
            <a:r>
              <a:rPr lang="pt-BR" noProof="0" smtClean="0"/>
              <a:t>Clique para editar o texto mestre</a:t>
            </a:r>
          </a:p>
          <a:p>
            <a:pPr lvl="1"/>
            <a:r>
              <a:rPr lang="pt-BR" noProof="0" smtClean="0"/>
              <a:t>Segundo nível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76005" y="828000"/>
            <a:ext cx="3326863" cy="3332839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>
              <a:lnSpc>
                <a:spcPts val="6800"/>
              </a:lnSpc>
              <a:spcBef>
                <a:spcPts val="3300"/>
              </a:spcBef>
              <a:defRPr sz="6600" b="0" i="1" baseline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pt-BR" noProof="0" smtClean="0"/>
              <a:t>Clique para editar o título mestre</a:t>
            </a:r>
            <a:endParaRPr lang="pt-BR" noProof="0" dirty="0" smtClean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437936-DD17-429A-B242-BF633D32657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186859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6000" y="322266"/>
            <a:ext cx="8002160" cy="383059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>
              <a:lnSpc>
                <a:spcPts val="6800"/>
              </a:lnSpc>
              <a:spcBef>
                <a:spcPts val="3300"/>
              </a:spcBef>
              <a:spcAft>
                <a:spcPts val="0"/>
              </a:spcAft>
              <a:defRPr sz="6600" b="0" i="1" baseline="0">
                <a:latin typeface="Georgia"/>
                <a:cs typeface="Georgia"/>
              </a:defRPr>
            </a:lvl1pPr>
          </a:lstStyle>
          <a:p>
            <a:pPr lv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BA35C1-6110-4700-B4FD-F042B75046E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63809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+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0"/>
          <p:cNvCxnSpPr/>
          <p:nvPr userDrawn="1"/>
        </p:nvCxnSpPr>
        <p:spPr>
          <a:xfrm>
            <a:off x="576263" y="4432300"/>
            <a:ext cx="468312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76000" y="4535598"/>
            <a:ext cx="8002160" cy="365176"/>
          </a:xfrm>
          <a:noFill/>
        </p:spPr>
        <p:txBody>
          <a:bodyPr/>
          <a:lstStyle>
            <a:lvl1pPr marL="0" indent="0">
              <a:lnSpc>
                <a:spcPts val="2400"/>
              </a:lnSpc>
              <a:spcBef>
                <a:spcPts val="1100"/>
              </a:spcBef>
              <a:buNone/>
              <a:defRPr sz="2200" b="0" i="0" baseline="0">
                <a:latin typeface="Museo Sans 300"/>
                <a:cs typeface="Museo Sans 30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76000" y="322266"/>
            <a:ext cx="8002160" cy="383059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>
              <a:lnSpc>
                <a:spcPts val="6800"/>
              </a:lnSpc>
              <a:spcBef>
                <a:spcPts val="3300"/>
              </a:spcBef>
              <a:spcAft>
                <a:spcPts val="0"/>
              </a:spcAft>
              <a:defRPr sz="6600" b="0" i="1" baseline="0">
                <a:latin typeface="Georgia"/>
                <a:cs typeface="Georgia"/>
              </a:defRPr>
            </a:lvl1pPr>
          </a:lstStyle>
          <a:p>
            <a:pPr lv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89C2365-DBA7-4083-9210-F68FD32CD53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061329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3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6000" y="917933"/>
            <a:ext cx="8002160" cy="3905665"/>
          </a:xfrm>
          <a:noFill/>
        </p:spPr>
        <p:txBody>
          <a:bodyPr/>
          <a:lstStyle>
            <a:lvl1pPr marL="0" indent="0">
              <a:lnSpc>
                <a:spcPts val="4000"/>
              </a:lnSpc>
              <a:spcBef>
                <a:spcPts val="1900"/>
              </a:spcBef>
              <a:buNone/>
              <a:defRPr sz="3800" b="0" i="1" baseline="0">
                <a:latin typeface="Georgia"/>
                <a:cs typeface="Georgia"/>
              </a:defRPr>
            </a:lvl1pPr>
            <a:lvl2pPr>
              <a:defRPr sz="4000" i="1">
                <a:latin typeface="Chronicle Text G1"/>
                <a:cs typeface="Chronicle Text G1"/>
              </a:defRPr>
            </a:lvl2pPr>
            <a:lvl3pPr>
              <a:defRPr sz="4000" i="1">
                <a:latin typeface="Chronicle Text G1"/>
                <a:cs typeface="Chronicle Text G1"/>
              </a:defRPr>
            </a:lvl3pPr>
            <a:lvl4pPr>
              <a:defRPr sz="4000" i="1">
                <a:latin typeface="Chronicle Text G1"/>
                <a:cs typeface="Chronicle Text G1"/>
              </a:defRPr>
            </a:lvl4pPr>
            <a:lvl5pPr>
              <a:defRPr sz="4000" i="1">
                <a:latin typeface="Chronicle Text G1"/>
                <a:cs typeface="Chronicle Text G1"/>
              </a:defRPr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lnSpc>
                <a:spcPts val="2000"/>
              </a:lnSpc>
              <a:spcBef>
                <a:spcPts val="900"/>
              </a:spcBef>
              <a:defRPr sz="1800" b="0" i="0" baseline="0">
                <a:solidFill>
                  <a:schemeClr val="bg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F34DB0E-9D90-4698-8384-93C0C1DAB24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173151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taque gde +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1"/>
          <p:cNvCxnSpPr/>
          <p:nvPr userDrawn="1"/>
        </p:nvCxnSpPr>
        <p:spPr>
          <a:xfrm>
            <a:off x="5969000" y="739775"/>
            <a:ext cx="469900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5969729" y="917933"/>
            <a:ext cx="2608432" cy="3905665"/>
          </a:xfrm>
          <a:noFill/>
        </p:spPr>
        <p:txBody>
          <a:bodyPr/>
          <a:lstStyle>
            <a:lvl1pPr marL="0" indent="0">
              <a:lnSpc>
                <a:spcPts val="1600"/>
              </a:lnSpc>
              <a:spcBef>
                <a:spcPts val="700"/>
              </a:spcBef>
              <a:buFont typeface="+mj-lt"/>
              <a:buNone/>
              <a:defRPr sz="1400" b="0" i="0" baseline="0">
                <a:latin typeface="Museo Sans 300"/>
                <a:cs typeface="Museo Sans 300"/>
              </a:defRPr>
            </a:lvl1pPr>
            <a:lvl2pPr marL="8001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2pPr>
            <a:lvl3pPr marL="12573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3pPr>
            <a:lvl4pPr marL="17145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4pPr>
            <a:lvl5pPr marL="21717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6001" y="739162"/>
            <a:ext cx="3956864" cy="4084436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>
              <a:lnSpc>
                <a:spcPts val="5000"/>
              </a:lnSpc>
              <a:spcBef>
                <a:spcPts val="2400"/>
              </a:spcBef>
              <a:defRPr sz="4800" b="0" i="1" baseline="0">
                <a:latin typeface="Georgia"/>
                <a:cs typeface="Georgia"/>
              </a:defRPr>
            </a:lvl1pPr>
          </a:lstStyle>
          <a:p>
            <a:pPr lv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E1E86D-641C-4252-873D-66AF79F9873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26204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56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865" y="917933"/>
            <a:ext cx="4675296" cy="3905665"/>
          </a:xfrm>
          <a:noFill/>
        </p:spPr>
        <p:txBody>
          <a:bodyPr/>
          <a:lstStyle>
            <a:lvl1pPr marL="0" indent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None/>
              <a:defRPr sz="1600" b="0" i="0" baseline="0">
                <a:latin typeface="Museo Sans 300"/>
                <a:cs typeface="Museo Sans 300"/>
              </a:defRPr>
            </a:lvl1pPr>
            <a:lvl2pPr marL="92075" indent="-87313">
              <a:lnSpc>
                <a:spcPts val="1400"/>
              </a:lnSpc>
              <a:spcAft>
                <a:spcPts val="600"/>
              </a:spcAft>
              <a:buSzPct val="50000"/>
              <a:buFont typeface="Arial" pitchFamily="34" charset="0"/>
              <a:buChar char="•"/>
              <a:defRPr sz="1200" b="0" i="0">
                <a:latin typeface="Museo Sans 300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76001" y="917934"/>
            <a:ext cx="2610115" cy="1907866"/>
          </a:xfr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 baseline="0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58" name="Title 1"/>
          <p:cNvSpPr>
            <a:spLocks noGrp="1"/>
          </p:cNvSpPr>
          <p:nvPr>
            <p:ph type="title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bg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AA611370-9F6F-4B74-9898-704F8153A86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068344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v gd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8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02865" y="917933"/>
            <a:ext cx="4675296" cy="3905665"/>
          </a:xfrm>
          <a:noFill/>
        </p:spPr>
        <p:txBody>
          <a:bodyPr/>
          <a:lstStyle>
            <a:lvl1pPr marL="0" indent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None/>
              <a:defRPr sz="1600" b="0" i="0" baseline="0">
                <a:latin typeface="Museo Sans 300"/>
                <a:cs typeface="Museo Sans 300"/>
              </a:defRPr>
            </a:lvl1pPr>
            <a:lvl2pPr marL="92075" indent="-87313">
              <a:lnSpc>
                <a:spcPts val="1400"/>
              </a:lnSpc>
              <a:spcAft>
                <a:spcPts val="600"/>
              </a:spcAft>
              <a:buSzPct val="50000"/>
              <a:buFont typeface="Arial" pitchFamily="34" charset="0"/>
              <a:buChar char="•"/>
              <a:defRPr sz="1200" b="0" i="0">
                <a:latin typeface="Museo Sans 300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575998" y="2915732"/>
            <a:ext cx="2610114" cy="1907865"/>
          </a:xfrm>
          <a:noFill/>
        </p:spPr>
        <p:txBody>
          <a:bodyPr rtlCol="0">
            <a:noAutofit/>
          </a:bodyPr>
          <a:lstStyle>
            <a:lvl1pPr>
              <a:defRPr lang="en-US" sz="1600" baseline="0" dirty="0"/>
            </a:lvl1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75998" y="917934"/>
            <a:ext cx="2610114" cy="1907866"/>
          </a:xfr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 baseline="0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58" name="Title 1"/>
          <p:cNvSpPr>
            <a:spLocks noGrp="1"/>
          </p:cNvSpPr>
          <p:nvPr>
            <p:ph type="title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bg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37920960-7AC4-447B-84EF-70FA204ADE6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041546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v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9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/>
          <p:cNvSpPr>
            <a:spLocks noGrp="1"/>
          </p:cNvSpPr>
          <p:nvPr>
            <p:ph idx="18"/>
          </p:nvPr>
        </p:nvSpPr>
        <p:spPr>
          <a:xfrm>
            <a:off x="5252804" y="917933"/>
            <a:ext cx="3325359" cy="3905664"/>
          </a:xfr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4" name="Content Placeholder 1"/>
          <p:cNvSpPr>
            <a:spLocks noGrp="1"/>
          </p:cNvSpPr>
          <p:nvPr>
            <p:ph idx="1"/>
          </p:nvPr>
        </p:nvSpPr>
        <p:spPr>
          <a:xfrm>
            <a:off x="576001" y="2915733"/>
            <a:ext cx="3961079" cy="1907866"/>
          </a:xfr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75998" y="917933"/>
            <a:ext cx="3961078" cy="1907865"/>
          </a:xfr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bg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B3F3AE19-1471-48B5-BF67-434A4F5B228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54824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7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/>
          <p:cNvSpPr>
            <a:spLocks noGrp="1"/>
          </p:cNvSpPr>
          <p:nvPr>
            <p:ph idx="13"/>
          </p:nvPr>
        </p:nvSpPr>
        <p:spPr>
          <a:xfrm>
            <a:off x="5969728" y="917933"/>
            <a:ext cx="2608433" cy="3905665"/>
          </a:xfrm>
          <a:noFill/>
        </p:spPr>
        <p:txBody>
          <a:bodyPr lIns="36000" rIns="36000"/>
          <a:lstStyle>
            <a:lvl1pPr marL="0" indent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buNone/>
              <a:defRPr sz="1400" b="0" i="0">
                <a:latin typeface="Museo Sans 300"/>
                <a:cs typeface="Museo Sans 300"/>
              </a:defRPr>
            </a:lvl1pPr>
            <a:lvl2pPr marL="176212" indent="-171450">
              <a:lnSpc>
                <a:spcPts val="1400"/>
              </a:lnSpc>
              <a:spcAft>
                <a:spcPts val="600"/>
              </a:spcAft>
              <a:buNone/>
              <a:tabLst>
                <a:tab pos="0" algn="l"/>
              </a:tabLst>
              <a:defRPr lang="en-US" sz="1200" b="0" i="0" kern="1200" dirty="0" smtClean="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2868" y="917883"/>
            <a:ext cx="2608431" cy="3903514"/>
          </a:xfrm>
          <a:noFill/>
        </p:spPr>
        <p:txBody>
          <a:bodyPr lIns="36000" rIns="36000"/>
          <a:lstStyle>
            <a:lvl1pPr marL="0" indent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buNone/>
              <a:defRPr sz="1400" b="0" i="0">
                <a:latin typeface="Museo Sans 300"/>
                <a:cs typeface="Museo Sans 300"/>
              </a:defRPr>
            </a:lvl1pPr>
            <a:lvl2pPr marL="92075" indent="-87313">
              <a:lnSpc>
                <a:spcPts val="1400"/>
              </a:lnSpc>
              <a:spcAft>
                <a:spcPts val="600"/>
              </a:spcAft>
              <a:buSzPct val="50000"/>
              <a:buFont typeface="Arial" pitchFamily="34" charset="0"/>
              <a:buChar char="•"/>
              <a:defRPr sz="1200" b="0" i="0">
                <a:latin typeface="Museo Sans 300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76001" y="917933"/>
            <a:ext cx="2610115" cy="1907865"/>
          </a:xfr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bg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87D9E937-C7FC-49B8-A571-F4E50C3F114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48701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h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9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"/>
          <p:cNvSpPr>
            <a:spLocks noGrp="1"/>
          </p:cNvSpPr>
          <p:nvPr>
            <p:ph idx="18"/>
          </p:nvPr>
        </p:nvSpPr>
        <p:spPr>
          <a:xfrm>
            <a:off x="5969728" y="2913789"/>
            <a:ext cx="2608432" cy="1909810"/>
          </a:xfr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575998" y="2915732"/>
            <a:ext cx="4675298" cy="1907867"/>
          </a:xfrm>
          <a:noFill/>
        </p:spPr>
        <p:txBody>
          <a:bodyPr rtlCol="0">
            <a:noAutofit/>
          </a:bodyPr>
          <a:lstStyle>
            <a:lvl1pPr>
              <a:lnSpc>
                <a:spcPts val="1800"/>
              </a:lnSpc>
              <a:spcBef>
                <a:spcPts val="800"/>
              </a:spcBef>
              <a:defRPr sz="1600"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75997" y="917933"/>
            <a:ext cx="4675299" cy="1907865"/>
          </a:xfr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bg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843DE06B-B8B6-49DE-8C98-3D308A1464A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0186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622801" y="917933"/>
            <a:ext cx="3955360" cy="3905665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Aft>
                <a:spcPts val="0"/>
              </a:spcAft>
              <a:defRPr lang="en-US" sz="2200" b="0" i="0" kern="1200" baseline="0" dirty="0" smtClean="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180000" indent="-182563">
              <a:lnSpc>
                <a:spcPts val="2000"/>
              </a:lnSpc>
              <a:spcAft>
                <a:spcPts val="0"/>
              </a:spcAft>
              <a:buFont typeface="Arial"/>
              <a:buChar char="•"/>
              <a:defRPr sz="1800" b="0" i="0" baseline="0">
                <a:latin typeface="Museo Sans 300"/>
                <a:cs typeface="Museo Sans 300"/>
              </a:defRPr>
            </a:lvl2pPr>
          </a:lstStyle>
          <a:p>
            <a:pPr lvl="0"/>
            <a:r>
              <a:rPr lang="pt-BR" noProof="0" smtClean="0"/>
              <a:t>Clique para editar o texto mestre</a:t>
            </a:r>
          </a:p>
          <a:p>
            <a:pPr lvl="1"/>
            <a:r>
              <a:rPr lang="pt-BR" noProof="0" smtClean="0"/>
              <a:t>Segundo nível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76005" y="828000"/>
            <a:ext cx="3326863" cy="33328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lnSpc>
                <a:spcPts val="6800"/>
              </a:lnSpc>
              <a:spcBef>
                <a:spcPts val="3300"/>
              </a:spcBef>
              <a:defRPr sz="6600" b="0" i="1" baseline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pt-BR" noProof="0" smtClean="0"/>
              <a:t>Clique para editar o título mestre</a:t>
            </a:r>
            <a:endParaRPr lang="pt-BR" noProof="0" dirty="0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9038" y="4867275"/>
            <a:ext cx="306387" cy="122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F394800F-4D15-492C-A761-B292D55D307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11845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h gd +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9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575998" y="2915732"/>
            <a:ext cx="8002162" cy="1907867"/>
          </a:xfrm>
          <a:noFill/>
        </p:spPr>
        <p:txBody>
          <a:bodyPr rtlCol="0">
            <a:noAutofit/>
          </a:bodyPr>
          <a:lstStyle>
            <a:lvl1pPr>
              <a:lnSpc>
                <a:spcPts val="1800"/>
              </a:lnSpc>
              <a:spcBef>
                <a:spcPts val="800"/>
              </a:spcBef>
              <a:defRPr sz="1600"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19" name="Content Placeholder 1"/>
          <p:cNvSpPr>
            <a:spLocks noGrp="1"/>
          </p:cNvSpPr>
          <p:nvPr>
            <p:ph idx="18"/>
          </p:nvPr>
        </p:nvSpPr>
        <p:spPr>
          <a:xfrm>
            <a:off x="5251296" y="915990"/>
            <a:ext cx="3326864" cy="1909810"/>
          </a:xfrm>
          <a:noFill/>
        </p:spPr>
        <p:txBody>
          <a:bodyPr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75998" y="917933"/>
            <a:ext cx="3961078" cy="1907865"/>
          </a:xfr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bg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fld id="{1AAE133D-EC3E-47E8-87A9-07AE9BBE658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34099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m pe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66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5969728" y="3203732"/>
            <a:ext cx="2608432" cy="1619865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68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3276601" y="3203732"/>
            <a:ext cx="2608432" cy="1619865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576000" y="3203732"/>
            <a:ext cx="2608432" cy="1619865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969728" y="1207184"/>
            <a:ext cx="2608432" cy="1618617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276605" y="1207182"/>
            <a:ext cx="2604695" cy="1618618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0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575998" y="1207182"/>
            <a:ext cx="2608434" cy="1618618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66" name="Title 1"/>
          <p:cNvSpPr>
            <a:spLocks noGrp="1"/>
          </p:cNvSpPr>
          <p:nvPr>
            <p:ph type="title"/>
          </p:nvPr>
        </p:nvSpPr>
        <p:spPr>
          <a:xfrm>
            <a:off x="576003" y="324002"/>
            <a:ext cx="8002161" cy="32622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fld id="{BA355748-B706-494D-8828-F117C186510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145899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s - 2 fileiras com ti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66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5969728" y="3581664"/>
            <a:ext cx="2608432" cy="1241934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73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3276605" y="3581664"/>
            <a:ext cx="2604695" cy="1241934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72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575998" y="3581664"/>
            <a:ext cx="2608434" cy="1241934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569813" y="3168329"/>
            <a:ext cx="8008351" cy="322584"/>
          </a:xfrm>
        </p:spPr>
        <p:txBody>
          <a:bodyPr anchor="b"/>
          <a:lstStyle>
            <a:lvl1pPr marL="0" marR="0" indent="0" algn="l" defTabSz="457200" rtl="0" eaLnBrk="1" fontAlgn="auto" latinLnBrk="0" hangingPunct="1">
              <a:lnSpc>
                <a:spcPts val="24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i="1">
                <a:latin typeface="+mn-lt"/>
              </a:defRPr>
            </a:lvl1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7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5969728" y="1583865"/>
            <a:ext cx="2608432" cy="1241934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69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276605" y="1583865"/>
            <a:ext cx="2604695" cy="1241934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6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575998" y="1583865"/>
            <a:ext cx="2608434" cy="1241934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569813" y="1171254"/>
            <a:ext cx="8008351" cy="322584"/>
          </a:xfrm>
        </p:spPr>
        <p:txBody>
          <a:bodyPr anchor="b"/>
          <a:lstStyle>
            <a:lvl1pPr>
              <a:lnSpc>
                <a:spcPts val="2400"/>
              </a:lnSpc>
              <a:spcBef>
                <a:spcPts val="1100"/>
              </a:spcBef>
              <a:defRPr sz="2200" i="1" baseline="0">
                <a:latin typeface="+mn-lt"/>
              </a:defRPr>
            </a:lvl1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66" name="Title 1"/>
          <p:cNvSpPr>
            <a:spLocks noGrp="1"/>
          </p:cNvSpPr>
          <p:nvPr>
            <p:ph type="title"/>
          </p:nvPr>
        </p:nvSpPr>
        <p:spPr>
          <a:xfrm>
            <a:off x="576003" y="324002"/>
            <a:ext cx="8002161" cy="32622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Georgia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B3C467E6-13A7-4C55-867F-6C5AA1BEC2D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671848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ns +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63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4625955" y="2915733"/>
            <a:ext cx="3952209" cy="1907866"/>
          </a:xfrm>
          <a:noFill/>
        </p:spPr>
        <p:txBody>
          <a:bodyPr rtlCol="0" anchor="ctr">
            <a:noAutofit/>
          </a:bodyPr>
          <a:lstStyle>
            <a:lvl1pPr marL="0" indent="0">
              <a:lnSpc>
                <a:spcPts val="1800"/>
              </a:lnSpc>
              <a:spcBef>
                <a:spcPts val="800"/>
              </a:spcBef>
              <a:buNone/>
              <a:defRPr sz="1600"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576002" y="2915733"/>
            <a:ext cx="3956315" cy="1907866"/>
          </a:xfrm>
          <a:noFill/>
        </p:spPr>
        <p:txBody>
          <a:bodyPr anchor="ctr"/>
          <a:lstStyle>
            <a:lvl1pPr marL="0" marR="0" indent="0" algn="r" defTabSz="457200" rtl="0" eaLnBrk="1" fontAlgn="auto" latinLnBrk="0" hangingPunct="1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/>
            </a:lvl1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625950" y="917934"/>
            <a:ext cx="3952210" cy="1907866"/>
          </a:xfrm>
          <a:noFill/>
        </p:spPr>
        <p:txBody>
          <a:bodyPr anchor="ctr"/>
          <a:lstStyle>
            <a:lvl1pPr>
              <a:lnSpc>
                <a:spcPts val="1800"/>
              </a:lnSpc>
              <a:spcBef>
                <a:spcPts val="800"/>
              </a:spcBef>
              <a:defRPr sz="1600" baseline="0"/>
            </a:lvl1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576002" y="917934"/>
            <a:ext cx="3956313" cy="1907866"/>
          </a:xfrm>
          <a:noFill/>
        </p:spPr>
        <p:txBody>
          <a:bodyPr rtlCol="0" anchor="ctr">
            <a:noAutofit/>
          </a:bodyPr>
          <a:lstStyle>
            <a:lvl1pPr marL="0" indent="0" algn="r">
              <a:lnSpc>
                <a:spcPts val="1800"/>
              </a:lnSpc>
              <a:spcBef>
                <a:spcPts val="800"/>
              </a:spcBef>
              <a:buNone/>
              <a:defRPr sz="1600"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576003" y="324002"/>
            <a:ext cx="8002161" cy="32622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fld id="{E86817EC-180E-4A71-8CC5-DE754E27F24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199631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icture Placeholder 9"/>
          <p:cNvSpPr>
            <a:spLocks noGrp="1"/>
          </p:cNvSpPr>
          <p:nvPr>
            <p:ph type="pic" sz="quarter" idx="30"/>
          </p:nvPr>
        </p:nvSpPr>
        <p:spPr>
          <a:xfrm>
            <a:off x="5969728" y="3383597"/>
            <a:ext cx="2608432" cy="1440000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27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3272864" y="3383597"/>
            <a:ext cx="2608432" cy="1440000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21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576000" y="3383597"/>
            <a:ext cx="2608432" cy="1440000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29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5969728" y="1853798"/>
            <a:ext cx="2608432" cy="1440000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26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3272864" y="1853798"/>
            <a:ext cx="2608432" cy="1440000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20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576000" y="1853798"/>
            <a:ext cx="2608432" cy="1440000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28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5969728" y="323999"/>
            <a:ext cx="2608432" cy="1440000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272864" y="323999"/>
            <a:ext cx="2608432" cy="1440000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68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576000" y="323999"/>
            <a:ext cx="2608432" cy="1440000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11" name="Slide Number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/>
            </a:lvl1pPr>
          </a:lstStyle>
          <a:p>
            <a:fld id="{1B9B45B0-B975-4B96-A1A7-93AD03899CB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308898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576003" y="4247597"/>
            <a:ext cx="8002161" cy="576000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>
              <a:lnSpc>
                <a:spcPts val="2400"/>
              </a:lnSpc>
              <a:spcBef>
                <a:spcPts val="1100"/>
              </a:spcBef>
              <a:defRPr sz="2200" b="0" i="1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576000" y="324000"/>
            <a:ext cx="8002160" cy="3833665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098C8C01-E032-4211-BE5F-9CB82F70BAA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433306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49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5969728" y="2919263"/>
            <a:ext cx="2608432" cy="1898316"/>
          </a:xfrm>
          <a:noFill/>
        </p:spPr>
        <p:txBody>
          <a:bodyPr rtlCol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pt-BR" noProof="0" dirty="0" smtClean="0"/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72864" y="2915732"/>
            <a:ext cx="2608432" cy="1907865"/>
          </a:xfrm>
          <a:noFill/>
        </p:spPr>
        <p:txBody>
          <a:bodyPr rtlCol="0">
            <a:noAutofit/>
          </a:bodyPr>
          <a:lstStyle>
            <a:lvl1pPr>
              <a:lnSpc>
                <a:spcPts val="1600"/>
              </a:lnSpc>
              <a:spcBef>
                <a:spcPts val="700"/>
              </a:spcBef>
              <a:defRPr lang="en-US" sz="1400" baseline="0" dirty="0"/>
            </a:lvl1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575998" y="2915732"/>
            <a:ext cx="2608434" cy="1907865"/>
          </a:xfrm>
          <a:noFill/>
        </p:spPr>
        <p:txBody>
          <a:bodyPr rtlCol="0">
            <a:noAutofit/>
          </a:bodyPr>
          <a:lstStyle>
            <a:lvl1pPr>
              <a:lnSpc>
                <a:spcPts val="1600"/>
              </a:lnSpc>
              <a:spcBef>
                <a:spcPts val="700"/>
              </a:spcBef>
              <a:defRPr lang="en-US" sz="1400" baseline="0" dirty="0"/>
            </a:lvl1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5969728" y="917933"/>
            <a:ext cx="2608432" cy="1907865"/>
          </a:xfrm>
          <a:noFill/>
        </p:spPr>
        <p:txBody>
          <a:bodyPr rtlCol="0">
            <a:noAutofit/>
          </a:bodyPr>
          <a:lstStyle>
            <a:lvl1pPr marL="0" indent="0">
              <a:lnSpc>
                <a:spcPts val="1600"/>
              </a:lnSpc>
              <a:spcBef>
                <a:spcPts val="700"/>
              </a:spcBef>
              <a:buNone/>
              <a:defRPr sz="1400"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75998" y="917933"/>
            <a:ext cx="5305298" cy="1907865"/>
          </a:xfr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fld id="{E1DCA81D-82F2-4081-8E2C-315C744D88D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723156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B7F13F2-C467-4933-AD4E-F74DA00F641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695374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igado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B.20120903.Obrigado.Branc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813"/>
            <a:ext cx="91440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89444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B.20120903.Obrigado.Branc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813"/>
            <a:ext cx="91440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9333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6000" y="322266"/>
            <a:ext cx="8002160" cy="3830596"/>
          </a:xfrm>
          <a:prstGeom prst="rect">
            <a:avLst/>
          </a:prstGeom>
          <a:noFill/>
        </p:spPr>
        <p:txBody>
          <a:bodyPr lIns="0" tIns="0" rIns="0" bIns="0" anchor="ctr" anchorCtr="0">
            <a:noAutofit/>
          </a:bodyPr>
          <a:lstStyle>
            <a:lvl1pPr>
              <a:lnSpc>
                <a:spcPts val="6800"/>
              </a:lnSpc>
              <a:spcBef>
                <a:spcPts val="3300"/>
              </a:spcBef>
              <a:spcAft>
                <a:spcPts val="0"/>
              </a:spcAft>
              <a:defRPr sz="6600" b="0" i="1" baseline="0">
                <a:latin typeface="Georgia"/>
                <a:cs typeface="Georgia"/>
              </a:defRPr>
            </a:lvl1pPr>
          </a:lstStyle>
          <a:p>
            <a:pPr lv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809038" y="4867275"/>
            <a:ext cx="306387" cy="122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F4FDB82B-FDF1-434D-94B3-95067DF9DDA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87659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FB_IMAGE_INK_PPT_RG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FB.20120903.Obrigado.Branc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813"/>
            <a:ext cx="91440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utureBrand"/>
          <p:cNvSpPr>
            <a:spLocks noChangeArrowheads="1"/>
          </p:cNvSpPr>
          <p:nvPr userDrawn="1"/>
        </p:nvSpPr>
        <p:spPr bwMode="auto">
          <a:xfrm rot="16200000">
            <a:off x="8632825" y="4454526"/>
            <a:ext cx="657225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r>
              <a:rPr lang="en-US" altLang="pt-BR" sz="700" i="1">
                <a:ea typeface="Georgia" panose="02040502050405020303" pitchFamily="18" charset="0"/>
                <a:cs typeface="Georgia" panose="02040502050405020303" pitchFamily="18" charset="0"/>
              </a:rPr>
              <a:t>© FutureBrand</a:t>
            </a:r>
          </a:p>
        </p:txBody>
      </p:sp>
    </p:spTree>
    <p:extLst>
      <p:ext uri="{BB962C8B-B14F-4D97-AF65-F5344CB8AC3E}">
        <p14:creationId xmlns:p14="http://schemas.microsoft.com/office/powerpoint/2010/main" val="5725387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8"/>
          <p:cNvGrpSpPr>
            <a:grpSpLocks/>
          </p:cNvGrpSpPr>
          <p:nvPr userDrawn="1"/>
        </p:nvGrpSpPr>
        <p:grpSpPr bwMode="auto">
          <a:xfrm>
            <a:off x="-130175" y="-71438"/>
            <a:ext cx="9283700" cy="5370513"/>
            <a:chOff x="-130540" y="-70803"/>
            <a:chExt cx="9284700" cy="5370148"/>
          </a:xfrm>
        </p:grpSpPr>
        <p:cxnSp>
          <p:nvCxnSpPr>
            <p:cNvPr id="3" name="Straight Connector 4"/>
            <p:cNvCxnSpPr/>
            <p:nvPr userDrawn="1"/>
          </p:nvCxnSpPr>
          <p:spPr>
            <a:xfrm>
              <a:off x="-130540" y="827662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5"/>
            <p:cNvCxnSpPr/>
            <p:nvPr userDrawn="1"/>
          </p:nvCxnSpPr>
          <p:spPr>
            <a:xfrm>
              <a:off x="-130540" y="738768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6"/>
            <p:cNvCxnSpPr/>
            <p:nvPr userDrawn="1"/>
          </p:nvCxnSpPr>
          <p:spPr>
            <a:xfrm>
              <a:off x="-130540" y="649874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2"/>
            <p:cNvCxnSpPr/>
            <p:nvPr userDrawn="1"/>
          </p:nvCxnSpPr>
          <p:spPr>
            <a:xfrm>
              <a:off x="575974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23"/>
            <p:cNvCxnSpPr/>
            <p:nvPr userDrawn="1"/>
          </p:nvCxnSpPr>
          <p:spPr>
            <a:xfrm>
              <a:off x="1836585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4"/>
            <p:cNvCxnSpPr/>
            <p:nvPr userDrawn="1"/>
          </p:nvCxnSpPr>
          <p:spPr>
            <a:xfrm>
              <a:off x="1923906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25"/>
            <p:cNvCxnSpPr/>
            <p:nvPr userDrawn="1"/>
          </p:nvCxnSpPr>
          <p:spPr>
            <a:xfrm>
              <a:off x="3184517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26"/>
            <p:cNvCxnSpPr/>
            <p:nvPr userDrawn="1"/>
          </p:nvCxnSpPr>
          <p:spPr>
            <a:xfrm>
              <a:off x="3273427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27"/>
            <p:cNvCxnSpPr/>
            <p:nvPr userDrawn="1"/>
          </p:nvCxnSpPr>
          <p:spPr>
            <a:xfrm>
              <a:off x="4532450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8"/>
            <p:cNvCxnSpPr/>
            <p:nvPr userDrawn="1"/>
          </p:nvCxnSpPr>
          <p:spPr>
            <a:xfrm>
              <a:off x="4621360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29"/>
            <p:cNvCxnSpPr/>
            <p:nvPr userDrawn="1"/>
          </p:nvCxnSpPr>
          <p:spPr>
            <a:xfrm>
              <a:off x="5881971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30"/>
            <p:cNvCxnSpPr/>
            <p:nvPr userDrawn="1"/>
          </p:nvCxnSpPr>
          <p:spPr>
            <a:xfrm>
              <a:off x="5969292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31"/>
            <p:cNvCxnSpPr/>
            <p:nvPr userDrawn="1"/>
          </p:nvCxnSpPr>
          <p:spPr>
            <a:xfrm>
              <a:off x="7229903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32"/>
            <p:cNvCxnSpPr/>
            <p:nvPr userDrawn="1"/>
          </p:nvCxnSpPr>
          <p:spPr>
            <a:xfrm>
              <a:off x="7318812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3"/>
            <p:cNvCxnSpPr/>
            <p:nvPr userDrawn="1"/>
          </p:nvCxnSpPr>
          <p:spPr>
            <a:xfrm>
              <a:off x="8577836" y="-70803"/>
              <a:ext cx="0" cy="5324114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4"/>
            <p:cNvCxnSpPr/>
            <p:nvPr userDrawn="1"/>
          </p:nvCxnSpPr>
          <p:spPr>
            <a:xfrm>
              <a:off x="-130540" y="918143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5"/>
            <p:cNvCxnSpPr/>
            <p:nvPr userDrawn="1"/>
          </p:nvCxnSpPr>
          <p:spPr>
            <a:xfrm>
              <a:off x="-130540" y="324458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36"/>
            <p:cNvCxnSpPr/>
            <p:nvPr userDrawn="1"/>
          </p:nvCxnSpPr>
          <p:spPr>
            <a:xfrm>
              <a:off x="-130540" y="1583261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7"/>
            <p:cNvCxnSpPr/>
            <p:nvPr userDrawn="1"/>
          </p:nvCxnSpPr>
          <p:spPr>
            <a:xfrm>
              <a:off x="-130540" y="2159483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8"/>
            <p:cNvCxnSpPr/>
            <p:nvPr userDrawn="1"/>
          </p:nvCxnSpPr>
          <p:spPr>
            <a:xfrm>
              <a:off x="-130540" y="2249965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9"/>
            <p:cNvCxnSpPr/>
            <p:nvPr userDrawn="1"/>
          </p:nvCxnSpPr>
          <p:spPr>
            <a:xfrm>
              <a:off x="-130540" y="2826188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40"/>
            <p:cNvCxnSpPr/>
            <p:nvPr userDrawn="1"/>
          </p:nvCxnSpPr>
          <p:spPr>
            <a:xfrm>
              <a:off x="-130540" y="2915082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41"/>
            <p:cNvCxnSpPr/>
            <p:nvPr userDrawn="1"/>
          </p:nvCxnSpPr>
          <p:spPr>
            <a:xfrm>
              <a:off x="-130540" y="3491306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42"/>
            <p:cNvCxnSpPr/>
            <p:nvPr userDrawn="1"/>
          </p:nvCxnSpPr>
          <p:spPr>
            <a:xfrm>
              <a:off x="-130540" y="3581787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43"/>
            <p:cNvCxnSpPr/>
            <p:nvPr userDrawn="1"/>
          </p:nvCxnSpPr>
          <p:spPr>
            <a:xfrm>
              <a:off x="-130540" y="4158011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44"/>
            <p:cNvCxnSpPr/>
            <p:nvPr userDrawn="1"/>
          </p:nvCxnSpPr>
          <p:spPr>
            <a:xfrm>
              <a:off x="-130540" y="4246905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45"/>
            <p:cNvCxnSpPr/>
            <p:nvPr userDrawn="1"/>
          </p:nvCxnSpPr>
          <p:spPr>
            <a:xfrm>
              <a:off x="-130540" y="4823127"/>
              <a:ext cx="9284700" cy="0"/>
            </a:xfrm>
            <a:prstGeom prst="line">
              <a:avLst/>
            </a:prstGeom>
            <a:ln w="3175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46"/>
            <p:cNvCxnSpPr/>
            <p:nvPr userDrawn="1"/>
          </p:nvCxnSpPr>
          <p:spPr>
            <a:xfrm>
              <a:off x="-130540" y="1872166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7"/>
            <p:cNvCxnSpPr/>
            <p:nvPr userDrawn="1"/>
          </p:nvCxnSpPr>
          <p:spPr>
            <a:xfrm>
              <a:off x="-130540" y="2537283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48"/>
            <p:cNvCxnSpPr/>
            <p:nvPr userDrawn="1"/>
          </p:nvCxnSpPr>
          <p:spPr>
            <a:xfrm>
              <a:off x="-130540" y="3203987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49"/>
            <p:cNvCxnSpPr/>
            <p:nvPr userDrawn="1"/>
          </p:nvCxnSpPr>
          <p:spPr>
            <a:xfrm>
              <a:off x="-130540" y="3869105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50"/>
            <p:cNvCxnSpPr/>
            <p:nvPr userDrawn="1"/>
          </p:nvCxnSpPr>
          <p:spPr>
            <a:xfrm>
              <a:off x="-130540" y="4535810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51"/>
            <p:cNvCxnSpPr/>
            <p:nvPr userDrawn="1"/>
          </p:nvCxnSpPr>
          <p:spPr>
            <a:xfrm>
              <a:off x="1206279" y="-70803"/>
              <a:ext cx="0" cy="5324114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52"/>
            <p:cNvCxnSpPr/>
            <p:nvPr userDrawn="1"/>
          </p:nvCxnSpPr>
          <p:spPr>
            <a:xfrm>
              <a:off x="2554212" y="-24768"/>
              <a:ext cx="0" cy="5324113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53"/>
            <p:cNvCxnSpPr/>
            <p:nvPr userDrawn="1"/>
          </p:nvCxnSpPr>
          <p:spPr>
            <a:xfrm>
              <a:off x="3902144" y="-70803"/>
              <a:ext cx="0" cy="5324114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54"/>
            <p:cNvCxnSpPr/>
            <p:nvPr userDrawn="1"/>
          </p:nvCxnSpPr>
          <p:spPr>
            <a:xfrm>
              <a:off x="5251665" y="-70803"/>
              <a:ext cx="0" cy="5324114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55"/>
            <p:cNvCxnSpPr/>
            <p:nvPr userDrawn="1"/>
          </p:nvCxnSpPr>
          <p:spPr>
            <a:xfrm>
              <a:off x="6599598" y="-24768"/>
              <a:ext cx="0" cy="5324113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56"/>
            <p:cNvCxnSpPr/>
            <p:nvPr userDrawn="1"/>
          </p:nvCxnSpPr>
          <p:spPr>
            <a:xfrm>
              <a:off x="7947530" y="-24768"/>
              <a:ext cx="0" cy="5324113"/>
            </a:xfrm>
            <a:prstGeom prst="line">
              <a:avLst/>
            </a:prstGeom>
            <a:ln w="3175" cmpd="sng">
              <a:solidFill>
                <a:srgbClr val="A6A6A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59"/>
            <p:cNvCxnSpPr/>
            <p:nvPr userDrawn="1"/>
          </p:nvCxnSpPr>
          <p:spPr>
            <a:xfrm>
              <a:off x="-130540" y="1207048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57"/>
            <p:cNvCxnSpPr/>
            <p:nvPr userDrawn="1"/>
          </p:nvCxnSpPr>
          <p:spPr>
            <a:xfrm>
              <a:off x="-130540" y="1495954"/>
              <a:ext cx="9284700" cy="0"/>
            </a:xfrm>
            <a:prstGeom prst="line">
              <a:avLst/>
            </a:prstGeom>
            <a:ln w="3175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4226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+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0"/>
          <p:cNvCxnSpPr/>
          <p:nvPr userDrawn="1"/>
        </p:nvCxnSpPr>
        <p:spPr>
          <a:xfrm>
            <a:off x="576263" y="4432300"/>
            <a:ext cx="46831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76000" y="4535598"/>
            <a:ext cx="8002160" cy="365176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ts val="2400"/>
              </a:lnSpc>
              <a:spcBef>
                <a:spcPts val="1100"/>
              </a:spcBef>
              <a:buNone/>
              <a:defRPr sz="2200" b="0" i="0" baseline="0">
                <a:latin typeface="Museo Sans 300"/>
                <a:cs typeface="Museo Sans 30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76000" y="322266"/>
            <a:ext cx="8002160" cy="3830596"/>
          </a:xfrm>
          <a:prstGeom prst="rect">
            <a:avLst/>
          </a:prstGeom>
          <a:noFill/>
        </p:spPr>
        <p:txBody>
          <a:bodyPr lIns="0" tIns="0" rIns="0" bIns="0" anchor="ctr" anchorCtr="0">
            <a:noAutofit/>
          </a:bodyPr>
          <a:lstStyle>
            <a:lvl1pPr>
              <a:lnSpc>
                <a:spcPts val="6800"/>
              </a:lnSpc>
              <a:spcBef>
                <a:spcPts val="3300"/>
              </a:spcBef>
              <a:spcAft>
                <a:spcPts val="0"/>
              </a:spcAft>
              <a:defRPr sz="6600" b="0" i="1" baseline="0">
                <a:latin typeface="Georgia"/>
                <a:cs typeface="Georgia"/>
              </a:defRPr>
            </a:lvl1pPr>
          </a:lstStyle>
          <a:p>
            <a:pPr lv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809038" y="4867275"/>
            <a:ext cx="306387" cy="122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2FD88AB4-5CD0-49EE-A943-01CB8D20E67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55743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53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6000" y="917933"/>
            <a:ext cx="8002160" cy="3905665"/>
          </a:xfrm>
          <a:prstGeom prst="rect">
            <a:avLst/>
          </a:prstGeom>
          <a:noFill/>
        </p:spPr>
        <p:txBody>
          <a:bodyPr tIns="0"/>
          <a:lstStyle>
            <a:lvl1pPr marL="0" indent="0">
              <a:lnSpc>
                <a:spcPts val="4000"/>
              </a:lnSpc>
              <a:spcBef>
                <a:spcPts val="1900"/>
              </a:spcBef>
              <a:buNone/>
              <a:defRPr sz="3800" b="0" i="1" baseline="0">
                <a:latin typeface="Georgia"/>
                <a:cs typeface="Georgia"/>
              </a:defRPr>
            </a:lvl1pPr>
            <a:lvl2pPr>
              <a:defRPr sz="4000" i="1">
                <a:latin typeface="Chronicle Text G1"/>
                <a:cs typeface="Chronicle Text G1"/>
              </a:defRPr>
            </a:lvl2pPr>
            <a:lvl3pPr>
              <a:defRPr sz="4000" i="1">
                <a:latin typeface="Chronicle Text G1"/>
                <a:cs typeface="Chronicle Text G1"/>
              </a:defRPr>
            </a:lvl3pPr>
            <a:lvl4pPr>
              <a:defRPr sz="4000" i="1">
                <a:latin typeface="Chronicle Text G1"/>
                <a:cs typeface="Chronicle Text G1"/>
              </a:defRPr>
            </a:lvl4pPr>
            <a:lvl5pPr>
              <a:defRPr sz="4000" i="1">
                <a:latin typeface="Chronicle Text G1"/>
                <a:cs typeface="Chronicle Text G1"/>
              </a:defRPr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 baseline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8809038" y="4867275"/>
            <a:ext cx="306387" cy="122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C4498208-DF3A-41EA-B93C-6749907D84C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02382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taque gde +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1"/>
          <p:cNvCxnSpPr/>
          <p:nvPr userDrawn="1"/>
        </p:nvCxnSpPr>
        <p:spPr>
          <a:xfrm>
            <a:off x="5969000" y="739775"/>
            <a:ext cx="4699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5969729" y="917933"/>
            <a:ext cx="2608432" cy="3905665"/>
          </a:xfrm>
          <a:prstGeom prst="rect">
            <a:avLst/>
          </a:prstGeom>
          <a:noFill/>
        </p:spPr>
        <p:txBody>
          <a:bodyPr tIns="0"/>
          <a:lstStyle>
            <a:lvl1pPr marL="0" indent="0">
              <a:lnSpc>
                <a:spcPts val="1600"/>
              </a:lnSpc>
              <a:spcBef>
                <a:spcPts val="700"/>
              </a:spcBef>
              <a:buFont typeface="+mj-lt"/>
              <a:buNone/>
              <a:defRPr sz="1400" b="0" i="0" baseline="0">
                <a:latin typeface="Museo Sans 300"/>
                <a:cs typeface="Museo Sans 300"/>
              </a:defRPr>
            </a:lvl1pPr>
            <a:lvl2pPr marL="8001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2pPr>
            <a:lvl3pPr marL="12573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3pPr>
            <a:lvl4pPr marL="17145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4pPr>
            <a:lvl5pPr marL="2171700" indent="-342900">
              <a:lnSpc>
                <a:spcPts val="1600"/>
              </a:lnSpc>
              <a:spcBef>
                <a:spcPts val="0"/>
              </a:spcBef>
              <a:buFont typeface="+mj-lt"/>
              <a:buAutoNum type="arabicPeriod"/>
              <a:defRPr sz="14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76001" y="739162"/>
            <a:ext cx="3956864" cy="4084436"/>
          </a:xfrm>
          <a:prstGeom prst="rect">
            <a:avLst/>
          </a:prstGeom>
          <a:noFill/>
        </p:spPr>
        <p:txBody>
          <a:bodyPr lIns="0" tIns="0" rIns="0" bIns="0" anchor="t">
            <a:noAutofit/>
          </a:bodyPr>
          <a:lstStyle>
            <a:lvl1pPr>
              <a:lnSpc>
                <a:spcPts val="5000"/>
              </a:lnSpc>
              <a:spcBef>
                <a:spcPts val="2400"/>
              </a:spcBef>
              <a:defRPr sz="4800" b="0" i="1" baseline="0">
                <a:latin typeface="Georgia"/>
                <a:cs typeface="Georgia"/>
              </a:defRPr>
            </a:lvl1pPr>
          </a:lstStyle>
          <a:p>
            <a:pPr lv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9038" y="4867275"/>
            <a:ext cx="306387" cy="122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A69A1B1E-45A8-4DA5-995A-800AE52C070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10764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lho + img 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56"/>
          <p:cNvCxnSpPr/>
          <p:nvPr userDrawn="1"/>
        </p:nvCxnSpPr>
        <p:spPr>
          <a:xfrm>
            <a:off x="576263" y="739775"/>
            <a:ext cx="46831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865" y="917933"/>
            <a:ext cx="4675296" cy="3905665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None/>
              <a:defRPr sz="1600" b="0" i="0" baseline="0">
                <a:latin typeface="Museo Sans 300"/>
                <a:cs typeface="Museo Sans 300"/>
              </a:defRPr>
            </a:lvl1pPr>
            <a:lvl2pPr marL="92075" indent="-87313">
              <a:lnSpc>
                <a:spcPts val="1400"/>
              </a:lnSpc>
              <a:spcAft>
                <a:spcPts val="600"/>
              </a:spcAft>
              <a:buSzPct val="50000"/>
              <a:buFont typeface="Arial" pitchFamily="34" charset="0"/>
              <a:buChar char="•"/>
              <a:defRPr sz="1200" b="0" i="0">
                <a:latin typeface="Museo Sans 300"/>
                <a:cs typeface="Museo Sans 300"/>
              </a:defRPr>
            </a:lvl2pPr>
            <a:lvl3pPr marL="9144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3pPr>
            <a:lvl4pPr marL="13716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4pPr>
            <a:lvl5pPr marL="1828800" indent="0">
              <a:lnSpc>
                <a:spcPts val="1400"/>
              </a:lnSpc>
              <a:spcAft>
                <a:spcPts val="600"/>
              </a:spcAft>
              <a:buNone/>
              <a:defRPr sz="1200" b="0" i="0">
                <a:latin typeface="Museo Sans 300"/>
                <a:cs typeface="Museo Sans 300"/>
              </a:defRPr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576001" y="917934"/>
            <a:ext cx="2610115" cy="1907866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ts val="2400"/>
              </a:lnSpc>
              <a:spcBef>
                <a:spcPts val="1100"/>
              </a:spcBef>
              <a:defRPr sz="2200" i="1" baseline="0">
                <a:latin typeface="Georgia"/>
                <a:cs typeface="Georgi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58" name="Title 1"/>
          <p:cNvSpPr>
            <a:spLocks noGrp="1"/>
          </p:cNvSpPr>
          <p:nvPr>
            <p:ph type="title"/>
          </p:nvPr>
        </p:nvSpPr>
        <p:spPr>
          <a:xfrm>
            <a:off x="576003" y="324001"/>
            <a:ext cx="8002161" cy="3262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/>
          <a:lstStyle>
            <a:lvl1pPr>
              <a:lnSpc>
                <a:spcPts val="2000"/>
              </a:lnSpc>
              <a:spcBef>
                <a:spcPts val="900"/>
              </a:spcBef>
              <a:defRPr sz="1800" b="0" i="0">
                <a:solidFill>
                  <a:schemeClr val="tx1"/>
                </a:solidFill>
                <a:latin typeface="+mj-lt"/>
                <a:cs typeface="Museo Sans 700" pitchFamily="50" charset="0"/>
              </a:defRPr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8"/>
          </p:nvPr>
        </p:nvSpPr>
        <p:spPr>
          <a:xfrm>
            <a:off x="8809038" y="4867275"/>
            <a:ext cx="306387" cy="122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3EDE56D8-F983-4E51-A039-9CE8E3BBAF4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01563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uias V"/>
          <p:cNvGrpSpPr>
            <a:grpSpLocks/>
          </p:cNvGrpSpPr>
          <p:nvPr/>
        </p:nvGrpSpPr>
        <p:grpSpPr bwMode="auto">
          <a:xfrm>
            <a:off x="576263" y="-49213"/>
            <a:ext cx="8002587" cy="36513"/>
            <a:chOff x="576000" y="-48469"/>
            <a:chExt cx="8002160" cy="36000"/>
          </a:xfrm>
        </p:grpSpPr>
        <p:sp>
          <p:nvSpPr>
            <p:cNvPr id="253" name="Rectangle 252"/>
            <p:cNvSpPr/>
            <p:nvPr userDrawn="1"/>
          </p:nvSpPr>
          <p:spPr>
            <a:xfrm>
              <a:off x="7317752" y="-48469"/>
              <a:ext cx="1260408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54" name="Rectangle 253"/>
            <p:cNvSpPr/>
            <p:nvPr userDrawn="1"/>
          </p:nvSpPr>
          <p:spPr>
            <a:xfrm>
              <a:off x="5970037" y="-48469"/>
              <a:ext cx="1260408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55" name="Rectangle 254"/>
            <p:cNvSpPr/>
            <p:nvPr userDrawn="1"/>
          </p:nvSpPr>
          <p:spPr>
            <a:xfrm>
              <a:off x="4620734" y="-48469"/>
              <a:ext cx="1260408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56" name="Rectangle 255"/>
            <p:cNvSpPr/>
            <p:nvPr userDrawn="1"/>
          </p:nvSpPr>
          <p:spPr>
            <a:xfrm>
              <a:off x="3273018" y="-48469"/>
              <a:ext cx="1260408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57" name="Rectangle 256"/>
            <p:cNvSpPr/>
            <p:nvPr userDrawn="1"/>
          </p:nvSpPr>
          <p:spPr>
            <a:xfrm>
              <a:off x="1923715" y="-48469"/>
              <a:ext cx="1260408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58" name="Rectangle 257"/>
            <p:cNvSpPr/>
            <p:nvPr userDrawn="1"/>
          </p:nvSpPr>
          <p:spPr>
            <a:xfrm>
              <a:off x="576000" y="-48469"/>
              <a:ext cx="1260408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</p:grpSp>
      <p:grpSp>
        <p:nvGrpSpPr>
          <p:cNvPr id="1027" name="Guias H"/>
          <p:cNvGrpSpPr>
            <a:grpSpLocks/>
          </p:cNvGrpSpPr>
          <p:nvPr/>
        </p:nvGrpSpPr>
        <p:grpSpPr bwMode="auto">
          <a:xfrm>
            <a:off x="-46038" y="323850"/>
            <a:ext cx="33338" cy="4498975"/>
            <a:chOff x="-45868" y="323999"/>
            <a:chExt cx="33137" cy="4499598"/>
          </a:xfrm>
        </p:grpSpPr>
        <p:sp>
          <p:nvSpPr>
            <p:cNvPr id="211" name="Rectangle 210"/>
            <p:cNvSpPr/>
            <p:nvPr userDrawn="1"/>
          </p:nvSpPr>
          <p:spPr>
            <a:xfrm>
              <a:off x="-45868" y="323999"/>
              <a:ext cx="33137" cy="5033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28" name="Rectangle 227"/>
            <p:cNvSpPr/>
            <p:nvPr userDrawn="1"/>
          </p:nvSpPr>
          <p:spPr>
            <a:xfrm>
              <a:off x="-45868" y="917806"/>
              <a:ext cx="33137" cy="576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30" name="Rectangle 229"/>
            <p:cNvSpPr/>
            <p:nvPr userDrawn="1"/>
          </p:nvSpPr>
          <p:spPr>
            <a:xfrm>
              <a:off x="-45868" y="1584649"/>
              <a:ext cx="33137" cy="5747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32" name="Rectangle 231"/>
            <p:cNvSpPr/>
            <p:nvPr userDrawn="1"/>
          </p:nvSpPr>
          <p:spPr>
            <a:xfrm>
              <a:off x="-45868" y="2249904"/>
              <a:ext cx="33137" cy="576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34" name="Rectangle 233"/>
            <p:cNvSpPr/>
            <p:nvPr userDrawn="1"/>
          </p:nvSpPr>
          <p:spPr>
            <a:xfrm>
              <a:off x="-45868" y="2915158"/>
              <a:ext cx="33137" cy="576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36" name="Rectangle 235"/>
            <p:cNvSpPr/>
            <p:nvPr userDrawn="1"/>
          </p:nvSpPr>
          <p:spPr>
            <a:xfrm>
              <a:off x="-45868" y="3582000"/>
              <a:ext cx="33137" cy="576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66" name="Rectangle 265"/>
            <p:cNvSpPr/>
            <p:nvPr userDrawn="1"/>
          </p:nvSpPr>
          <p:spPr>
            <a:xfrm>
              <a:off x="-45868" y="323999"/>
              <a:ext cx="33137" cy="4143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69" name="Rectangle 268"/>
            <p:cNvSpPr/>
            <p:nvPr userDrawn="1"/>
          </p:nvSpPr>
          <p:spPr>
            <a:xfrm>
              <a:off x="-45868" y="323999"/>
              <a:ext cx="33137" cy="3254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38" name="Rectangle 237"/>
            <p:cNvSpPr/>
            <p:nvPr userDrawn="1"/>
          </p:nvSpPr>
          <p:spPr>
            <a:xfrm flipV="1">
              <a:off x="-45868" y="4247255"/>
              <a:ext cx="33137" cy="57634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370" name="Rectangle 369"/>
            <p:cNvSpPr/>
            <p:nvPr userDrawn="1"/>
          </p:nvSpPr>
          <p:spPr>
            <a:xfrm flipV="1">
              <a:off x="-45868" y="4247255"/>
              <a:ext cx="33137" cy="50489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371" name="Rectangle 370"/>
            <p:cNvSpPr/>
            <p:nvPr userDrawn="1"/>
          </p:nvSpPr>
          <p:spPr>
            <a:xfrm flipV="1">
              <a:off x="-45868" y="4436193"/>
              <a:ext cx="33137" cy="3254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</p:grpSp>
      <p:sp>
        <p:nvSpPr>
          <p:cNvPr id="1028" name="TextBox 11"/>
          <p:cNvSpPr txBox="1">
            <a:spLocks noChangeArrowheads="1"/>
          </p:cNvSpPr>
          <p:nvPr userDrawn="1"/>
        </p:nvSpPr>
        <p:spPr bwMode="auto">
          <a:xfrm>
            <a:off x="11587163" y="614363"/>
            <a:ext cx="91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1800"/>
              </a:lnSpc>
              <a:spcBef>
                <a:spcPts val="800"/>
              </a:spcBef>
            </a:pPr>
            <a:endParaRPr lang="pt-BR" altLang="pt-BR" sz="1600" i="1"/>
          </a:p>
        </p:txBody>
      </p:sp>
      <p:sp>
        <p:nvSpPr>
          <p:cNvPr id="1029" name="TextBox 39"/>
          <p:cNvSpPr txBox="1">
            <a:spLocks noChangeArrowheads="1"/>
          </p:cNvSpPr>
          <p:nvPr userDrawn="1"/>
        </p:nvSpPr>
        <p:spPr bwMode="auto">
          <a:xfrm>
            <a:off x="-3175000" y="492125"/>
            <a:ext cx="30035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altLang="pt-BR" sz="5600">
                <a:solidFill>
                  <a:srgbClr val="4D4D4D"/>
                </a:solidFill>
                <a:latin typeface="Simplon Oi Headline" pitchFamily="2" charset="0"/>
                <a:ea typeface="Simplon Oi Headline" pitchFamily="2" charset="0"/>
                <a:cs typeface="Simplon Oi Headline" pitchFamily="2" charset="0"/>
              </a:rPr>
              <a:t>Título Simplon Oi 56pt</a:t>
            </a:r>
          </a:p>
        </p:txBody>
      </p:sp>
      <p:sp>
        <p:nvSpPr>
          <p:cNvPr id="1030" name="TextBox 40"/>
          <p:cNvSpPr txBox="1">
            <a:spLocks noChangeArrowheads="1"/>
          </p:cNvSpPr>
          <p:nvPr userDrawn="1"/>
        </p:nvSpPr>
        <p:spPr bwMode="auto">
          <a:xfrm>
            <a:off x="-3138488" y="2806700"/>
            <a:ext cx="2740025" cy="125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en-US" altLang="pt-BR" sz="280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altLang="pt-BR" sz="280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SIMPLON BP REGULAR 28PT</a:t>
            </a:r>
          </a:p>
        </p:txBody>
      </p:sp>
      <p:sp>
        <p:nvSpPr>
          <p:cNvPr id="1031" name="TextBox 41"/>
          <p:cNvSpPr txBox="1">
            <a:spLocks noChangeArrowheads="1"/>
          </p:cNvSpPr>
          <p:nvPr userDrawn="1"/>
        </p:nvSpPr>
        <p:spPr bwMode="auto">
          <a:xfrm>
            <a:off x="-3138488" y="4094163"/>
            <a:ext cx="2740025" cy="200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1400"/>
              </a:lnSpc>
            </a:pPr>
            <a:r>
              <a:rPr lang="en-US" altLang="pt-BR" sz="140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Textos Simplon BP Regular 14pt</a:t>
            </a:r>
          </a:p>
        </p:txBody>
      </p:sp>
      <p:pic>
        <p:nvPicPr>
          <p:cNvPr id="1032" name="Picture 42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975" y="133350"/>
            <a:ext cx="70961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43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975" y="677863"/>
            <a:ext cx="70961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44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975" y="1223963"/>
            <a:ext cx="70961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45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975" y="1763713"/>
            <a:ext cx="709613" cy="508000"/>
          </a:xfrm>
          <a:prstGeom prst="rect">
            <a:avLst/>
          </a:pr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" name="Rectangle 46"/>
          <p:cNvSpPr>
            <a:spLocks noChangeArrowheads="1"/>
          </p:cNvSpPr>
          <p:nvPr userDrawn="1"/>
        </p:nvSpPr>
        <p:spPr bwMode="auto">
          <a:xfrm>
            <a:off x="10034588" y="130175"/>
            <a:ext cx="887412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r>
              <a:rPr lang="en-US" altLang="pt-BR" sz="120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L</a:t>
            </a:r>
            <a:r>
              <a:rPr lang="hr-HR" altLang="pt-BR" sz="120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aranja</a:t>
            </a:r>
          </a:p>
          <a:p>
            <a:endParaRPr lang="en-US" altLang="pt-BR" sz="120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  <a:p>
            <a:endParaRPr lang="en-US" altLang="pt-BR" sz="120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  <a:p>
            <a:r>
              <a:rPr lang="en-US" altLang="pt-BR" sz="120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Magenta</a:t>
            </a:r>
          </a:p>
          <a:p>
            <a:endParaRPr lang="en-US" altLang="pt-BR" sz="120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  <a:p>
            <a:endParaRPr lang="en-US" altLang="pt-BR" sz="120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  <a:p>
            <a:r>
              <a:rPr lang="en-US" altLang="pt-BR" sz="120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Aqua</a:t>
            </a:r>
          </a:p>
          <a:p>
            <a:endParaRPr lang="en-US" altLang="pt-BR" sz="120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  <a:p>
            <a:endParaRPr lang="en-US" altLang="pt-BR" sz="120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  <a:p>
            <a:r>
              <a:rPr lang="en-US" altLang="pt-BR" sz="120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Cinza</a:t>
            </a:r>
            <a:endParaRPr lang="hr-HR" altLang="pt-BR" sz="120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  <p:sp>
        <p:nvSpPr>
          <p:cNvPr id="1037" name="Rectangle 47"/>
          <p:cNvSpPr>
            <a:spLocks noChangeArrowheads="1"/>
          </p:cNvSpPr>
          <p:nvPr userDrawn="1"/>
        </p:nvSpPr>
        <p:spPr bwMode="auto">
          <a:xfrm>
            <a:off x="10044113" y="908050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r>
              <a:rPr lang="en-US" altLang="pt-BR" sz="1200">
                <a:solidFill>
                  <a:srgbClr val="BD3E96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R 192  G 62  B 150</a:t>
            </a:r>
          </a:p>
        </p:txBody>
      </p:sp>
      <p:sp>
        <p:nvSpPr>
          <p:cNvPr id="1038" name="Rectangle 48"/>
          <p:cNvSpPr>
            <a:spLocks noChangeArrowheads="1"/>
          </p:cNvSpPr>
          <p:nvPr userDrawn="1"/>
        </p:nvSpPr>
        <p:spPr bwMode="auto">
          <a:xfrm>
            <a:off x="10044113" y="360363"/>
            <a:ext cx="4572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r>
              <a:rPr lang="en-US" altLang="pt-BR" sz="1200">
                <a:solidFill>
                  <a:srgbClr val="F99D1C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R 249  G 157  B 28</a:t>
            </a:r>
          </a:p>
        </p:txBody>
      </p:sp>
      <p:sp>
        <p:nvSpPr>
          <p:cNvPr id="1039" name="Rectangle 49"/>
          <p:cNvSpPr>
            <a:spLocks noChangeArrowheads="1"/>
          </p:cNvSpPr>
          <p:nvPr userDrawn="1"/>
        </p:nvSpPr>
        <p:spPr bwMode="auto">
          <a:xfrm>
            <a:off x="10044113" y="1419225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r>
              <a:rPr lang="en-US" altLang="pt-BR" sz="1200">
                <a:solidFill>
                  <a:srgbClr val="00AAA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R 0  G 170  B 173</a:t>
            </a:r>
          </a:p>
        </p:txBody>
      </p:sp>
      <p:sp>
        <p:nvSpPr>
          <p:cNvPr id="1040" name="Rectangle 50"/>
          <p:cNvSpPr>
            <a:spLocks noChangeArrowheads="1"/>
          </p:cNvSpPr>
          <p:nvPr userDrawn="1"/>
        </p:nvSpPr>
        <p:spPr bwMode="auto">
          <a:xfrm>
            <a:off x="10044113" y="1973263"/>
            <a:ext cx="4572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r>
              <a:rPr lang="en-US" altLang="pt-BR" sz="1200">
                <a:solidFill>
                  <a:srgbClr val="333333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R 77  G 77  B 77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  <p:sldLayoutId id="2147484071" r:id="rId10"/>
    <p:sldLayoutId id="2147484072" r:id="rId11"/>
    <p:sldLayoutId id="2147484073" r:id="rId12"/>
    <p:sldLayoutId id="2147484074" r:id="rId13"/>
    <p:sldLayoutId id="2147484075" r:id="rId14"/>
    <p:sldLayoutId id="2147484076" r:id="rId15"/>
    <p:sldLayoutId id="2147484077" r:id="rId16"/>
    <p:sldLayoutId id="2147484078" r:id="rId17"/>
    <p:sldLayoutId id="2147484079" r:id="rId18"/>
    <p:sldLayoutId id="2147484080" r:id="rId19"/>
    <p:sldLayoutId id="2147484081" r:id="rId20"/>
    <p:sldLayoutId id="2147484082" r:id="rId21"/>
    <p:sldLayoutId id="2147484083" r:id="rId22"/>
    <p:sldLayoutId id="2147484084" r:id="rId23"/>
    <p:sldLayoutId id="2147484085" r:id="rId24"/>
    <p:sldLayoutId id="2147484086" r:id="rId25"/>
    <p:sldLayoutId id="2147484108" r:id="rId2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fontAlgn="base">
        <a:lnSpc>
          <a:spcPts val="2400"/>
        </a:lnSpc>
        <a:spcBef>
          <a:spcPts val="1100"/>
        </a:spcBef>
        <a:spcAft>
          <a:spcPct val="0"/>
        </a:spcAft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  <a:lvl2pPr algn="l" defTabSz="457200" rtl="0" fontAlgn="base">
        <a:lnSpc>
          <a:spcPts val="2400"/>
        </a:lnSpc>
        <a:spcBef>
          <a:spcPts val="1100"/>
        </a:spcBef>
        <a:spcAft>
          <a:spcPct val="0"/>
        </a:spcAft>
        <a:defRPr sz="2200" i="1">
          <a:solidFill>
            <a:schemeClr val="tx1"/>
          </a:solidFill>
          <a:latin typeface="Georgia" panose="02040502050405020303" pitchFamily="18" charset="0"/>
          <a:cs typeface="Arial" panose="020B0604020202020204" pitchFamily="34" charset="0"/>
        </a:defRPr>
      </a:lvl2pPr>
      <a:lvl3pPr algn="l" defTabSz="457200" rtl="0" fontAlgn="base">
        <a:lnSpc>
          <a:spcPts val="2400"/>
        </a:lnSpc>
        <a:spcBef>
          <a:spcPts val="1100"/>
        </a:spcBef>
        <a:spcAft>
          <a:spcPct val="0"/>
        </a:spcAft>
        <a:defRPr sz="2200" i="1">
          <a:solidFill>
            <a:schemeClr val="tx1"/>
          </a:solidFill>
          <a:latin typeface="Georgia" panose="02040502050405020303" pitchFamily="18" charset="0"/>
          <a:cs typeface="Arial" panose="020B0604020202020204" pitchFamily="34" charset="0"/>
        </a:defRPr>
      </a:lvl3pPr>
      <a:lvl4pPr algn="l" defTabSz="457200" rtl="0" fontAlgn="base">
        <a:lnSpc>
          <a:spcPts val="2400"/>
        </a:lnSpc>
        <a:spcBef>
          <a:spcPts val="1100"/>
        </a:spcBef>
        <a:spcAft>
          <a:spcPct val="0"/>
        </a:spcAft>
        <a:defRPr sz="2200" i="1">
          <a:solidFill>
            <a:schemeClr val="tx1"/>
          </a:solidFill>
          <a:latin typeface="Georgia" panose="02040502050405020303" pitchFamily="18" charset="0"/>
          <a:cs typeface="Arial" panose="020B0604020202020204" pitchFamily="34" charset="0"/>
        </a:defRPr>
      </a:lvl4pPr>
      <a:lvl5pPr algn="l" defTabSz="457200" rtl="0" fontAlgn="base">
        <a:lnSpc>
          <a:spcPts val="2400"/>
        </a:lnSpc>
        <a:spcBef>
          <a:spcPts val="1100"/>
        </a:spcBef>
        <a:spcAft>
          <a:spcPct val="0"/>
        </a:spcAft>
        <a:defRPr sz="2200" i="1">
          <a:solidFill>
            <a:schemeClr val="tx1"/>
          </a:solidFill>
          <a:latin typeface="Georgia" panose="02040502050405020303" pitchFamily="18" charset="0"/>
          <a:cs typeface="Arial" panose="020B0604020202020204" pitchFamily="34" charset="0"/>
        </a:defRPr>
      </a:lvl5pPr>
      <a:lvl6pPr marL="457200" algn="l" defTabSz="457200" rtl="0" fontAlgn="base">
        <a:lnSpc>
          <a:spcPts val="2400"/>
        </a:lnSpc>
        <a:spcBef>
          <a:spcPts val="1100"/>
        </a:spcBef>
        <a:spcAft>
          <a:spcPct val="0"/>
        </a:spcAft>
        <a:defRPr sz="2200" i="1">
          <a:solidFill>
            <a:schemeClr val="tx1"/>
          </a:solidFill>
          <a:latin typeface="Georgia" panose="02040502050405020303" pitchFamily="18" charset="0"/>
          <a:cs typeface="Arial" panose="020B0604020202020204" pitchFamily="34" charset="0"/>
        </a:defRPr>
      </a:lvl6pPr>
      <a:lvl7pPr marL="914400" algn="l" defTabSz="457200" rtl="0" fontAlgn="base">
        <a:lnSpc>
          <a:spcPts val="2400"/>
        </a:lnSpc>
        <a:spcBef>
          <a:spcPts val="1100"/>
        </a:spcBef>
        <a:spcAft>
          <a:spcPct val="0"/>
        </a:spcAft>
        <a:defRPr sz="2200" i="1">
          <a:solidFill>
            <a:schemeClr val="tx1"/>
          </a:solidFill>
          <a:latin typeface="Georgia" panose="02040502050405020303" pitchFamily="18" charset="0"/>
          <a:cs typeface="Arial" panose="020B0604020202020204" pitchFamily="34" charset="0"/>
        </a:defRPr>
      </a:lvl7pPr>
      <a:lvl8pPr marL="1371600" algn="l" defTabSz="457200" rtl="0" fontAlgn="base">
        <a:lnSpc>
          <a:spcPts val="2400"/>
        </a:lnSpc>
        <a:spcBef>
          <a:spcPts val="1100"/>
        </a:spcBef>
        <a:spcAft>
          <a:spcPct val="0"/>
        </a:spcAft>
        <a:defRPr sz="2200" i="1">
          <a:solidFill>
            <a:schemeClr val="tx1"/>
          </a:solidFill>
          <a:latin typeface="Georgia" panose="02040502050405020303" pitchFamily="18" charset="0"/>
          <a:cs typeface="Arial" panose="020B0604020202020204" pitchFamily="34" charset="0"/>
        </a:defRPr>
      </a:lvl8pPr>
      <a:lvl9pPr marL="1828800" algn="l" defTabSz="457200" rtl="0" fontAlgn="base">
        <a:lnSpc>
          <a:spcPts val="2400"/>
        </a:lnSpc>
        <a:spcBef>
          <a:spcPts val="1100"/>
        </a:spcBef>
        <a:spcAft>
          <a:spcPct val="0"/>
        </a:spcAft>
        <a:defRPr sz="2200" i="1">
          <a:solidFill>
            <a:schemeClr val="tx1"/>
          </a:solidFill>
          <a:latin typeface="Georgia" panose="02040502050405020303" pitchFamily="18" charset="0"/>
          <a:cs typeface="Arial" panose="020B0604020202020204" pitchFamily="34" charset="0"/>
        </a:defRPr>
      </a:lvl9pPr>
    </p:titleStyle>
    <p:bodyStyle>
      <a:lvl1pPr algn="l" defTabSz="457200" rtl="0" fontAlgn="base">
        <a:lnSpc>
          <a:spcPts val="2000"/>
        </a:lnSpc>
        <a:spcBef>
          <a:spcPts val="9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Museo Sans 300"/>
          <a:ea typeface="Museo Sans 300"/>
          <a:cs typeface="Museo Sans 300"/>
        </a:defRPr>
      </a:lvl1pPr>
      <a:lvl2pPr marL="176213" indent="-176213" algn="l" defTabSz="457200" rtl="0" fontAlgn="base">
        <a:lnSpc>
          <a:spcPts val="2000"/>
        </a:lnSpc>
        <a:spcBef>
          <a:spcPts val="900"/>
        </a:spcBef>
        <a:spcAft>
          <a:spcPct val="0"/>
        </a:spcAft>
        <a:buSzPct val="5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Museo Sans 300"/>
          <a:ea typeface="Museo Sans 300"/>
          <a:cs typeface="Museo Sans 300"/>
        </a:defRPr>
      </a:lvl2pPr>
      <a:lvl3pPr marL="914400" algn="l" defTabSz="457200" rtl="0" fontAlgn="base">
        <a:lnSpc>
          <a:spcPts val="22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Museo Sans 300"/>
          <a:ea typeface="Museo Sans 300"/>
          <a:cs typeface="Museo Sans 300"/>
        </a:defRPr>
      </a:lvl3pPr>
      <a:lvl4pPr marL="1371600" algn="l" defTabSz="457200" rtl="0" fontAlgn="base">
        <a:lnSpc>
          <a:spcPts val="22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Museo Sans 300"/>
          <a:ea typeface="Museo Sans 300"/>
          <a:cs typeface="Museo Sans 300"/>
        </a:defRPr>
      </a:lvl4pPr>
      <a:lvl5pPr marL="1828800" algn="l" defTabSz="457200" rtl="0" fontAlgn="base">
        <a:lnSpc>
          <a:spcPts val="22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Museo Sans 300"/>
          <a:ea typeface="Museo Sans 300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Atenção"/>
          <p:cNvGrpSpPr>
            <a:grpSpLocks/>
          </p:cNvGrpSpPr>
          <p:nvPr/>
        </p:nvGrpSpPr>
        <p:grpSpPr bwMode="auto">
          <a:xfrm>
            <a:off x="-1233488" y="917575"/>
            <a:ext cx="1146175" cy="3243263"/>
            <a:chOff x="-1232900" y="917931"/>
            <a:chExt cx="1145934" cy="3242907"/>
          </a:xfrm>
        </p:grpSpPr>
        <p:sp>
          <p:nvSpPr>
            <p:cNvPr id="2111" name="TextBox 60"/>
            <p:cNvSpPr txBox="1">
              <a:spLocks noChangeArrowheads="1"/>
            </p:cNvSpPr>
            <p:nvPr userDrawn="1"/>
          </p:nvSpPr>
          <p:spPr bwMode="auto">
            <a:xfrm>
              <a:off x="-1232900" y="917931"/>
              <a:ext cx="1145933" cy="2803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 algn="ctr">
                <a:lnSpc>
                  <a:spcPts val="2000"/>
                </a:lnSpc>
                <a:spcBef>
                  <a:spcPts val="900"/>
                </a:spcBef>
              </a:pPr>
              <a:r>
                <a:rPr lang="pt-BR" altLang="pt-BR" i="1">
                  <a:solidFill>
                    <a:schemeClr val="bg1"/>
                  </a:solidFill>
                </a:rPr>
                <a:t>Atenção</a:t>
              </a:r>
            </a:p>
          </p:txBody>
        </p:sp>
        <p:sp>
          <p:nvSpPr>
            <p:cNvPr id="2112" name="TextBox 61"/>
            <p:cNvSpPr txBox="1">
              <a:spLocks noChangeArrowheads="1"/>
            </p:cNvSpPr>
            <p:nvPr userDrawn="1"/>
          </p:nvSpPr>
          <p:spPr bwMode="auto">
            <a:xfrm>
              <a:off x="-1232899" y="1197906"/>
              <a:ext cx="1145933" cy="2962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/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lnSpc>
                  <a:spcPts val="1400"/>
                </a:lnSpc>
                <a:spcBef>
                  <a:spcPts val="600"/>
                </a:spcBef>
              </a:pPr>
              <a:r>
                <a:rPr lang="pt-BR" altLang="pt-BR" sz="1200">
                  <a:latin typeface="Museo Sans 300"/>
                </a:rPr>
                <a:t>Espaçamento deve sempre ser ajustado manualmente:</a:t>
              </a:r>
            </a:p>
            <a:p>
              <a:pPr>
                <a:lnSpc>
                  <a:spcPts val="1400"/>
                </a:lnSpc>
                <a:spcBef>
                  <a:spcPts val="600"/>
                </a:spcBef>
              </a:pPr>
              <a:r>
                <a:rPr lang="pt-BR" altLang="pt-BR" sz="1200" b="1">
                  <a:latin typeface="Museo Sans 300"/>
                </a:rPr>
                <a:t>Parágrafo</a:t>
              </a:r>
              <a:r>
                <a:rPr lang="pt-BR" altLang="pt-BR" sz="1200">
                  <a:latin typeface="Museo Sans 300"/>
                </a:rPr>
                <a:t>:</a:t>
              </a:r>
              <a:br>
                <a:rPr lang="pt-BR" altLang="pt-BR" sz="1200">
                  <a:latin typeface="Museo Sans 300"/>
                </a:rPr>
              </a:br>
              <a:r>
                <a:rPr lang="pt-BR" altLang="pt-BR" sz="1200">
                  <a:latin typeface="Museo Sans 300"/>
                </a:rPr>
                <a:t>Antes=metade do tamanho da fonte.</a:t>
              </a:r>
            </a:p>
            <a:p>
              <a:pPr>
                <a:lnSpc>
                  <a:spcPts val="1400"/>
                </a:lnSpc>
                <a:spcBef>
                  <a:spcPts val="600"/>
                </a:spcBef>
              </a:pPr>
              <a:r>
                <a:rPr lang="pt-BR" altLang="pt-BR" sz="1200" b="1">
                  <a:latin typeface="Museo Sans 300"/>
                </a:rPr>
                <a:t>Entrelinha</a:t>
              </a:r>
              <a:r>
                <a:rPr lang="pt-BR" altLang="pt-BR" sz="1200">
                  <a:latin typeface="Museo Sans 300"/>
                </a:rPr>
                <a:t>:</a:t>
              </a:r>
              <a:br>
                <a:rPr lang="pt-BR" altLang="pt-BR" sz="1200">
                  <a:latin typeface="Museo Sans 300"/>
                </a:rPr>
              </a:br>
              <a:r>
                <a:rPr lang="pt-BR" altLang="pt-BR" sz="1200">
                  <a:latin typeface="Museo Sans 300"/>
                </a:rPr>
                <a:t>Exatamente = 2 pontos a mais que o tamanho da fonte.</a:t>
              </a:r>
            </a:p>
          </p:txBody>
        </p:sp>
      </p:grpSp>
      <p:grpSp>
        <p:nvGrpSpPr>
          <p:cNvPr id="2051" name="Cores"/>
          <p:cNvGrpSpPr>
            <a:grpSpLocks/>
          </p:cNvGrpSpPr>
          <p:nvPr/>
        </p:nvGrpSpPr>
        <p:grpSpPr bwMode="auto">
          <a:xfrm>
            <a:off x="9336088" y="895350"/>
            <a:ext cx="817562" cy="3865563"/>
            <a:chOff x="9849182" y="390778"/>
            <a:chExt cx="927180" cy="4384751"/>
          </a:xfrm>
        </p:grpSpPr>
        <p:grpSp>
          <p:nvGrpSpPr>
            <p:cNvPr id="2075" name="Group 126"/>
            <p:cNvGrpSpPr>
              <a:grpSpLocks/>
            </p:cNvGrpSpPr>
            <p:nvPr userDrawn="1"/>
          </p:nvGrpSpPr>
          <p:grpSpPr bwMode="auto">
            <a:xfrm>
              <a:off x="9849182" y="390778"/>
              <a:ext cx="388800" cy="609402"/>
              <a:chOff x="9399145" y="391140"/>
              <a:chExt cx="388800" cy="609966"/>
            </a:xfrm>
          </p:grpSpPr>
          <p:sp>
            <p:nvSpPr>
              <p:cNvPr id="128" name="Rectangle 127"/>
              <p:cNvSpPr/>
              <p:nvPr userDrawn="1"/>
            </p:nvSpPr>
            <p:spPr>
              <a:xfrm>
                <a:off x="9399145" y="391140"/>
                <a:ext cx="388876" cy="173029"/>
              </a:xfrm>
              <a:prstGeom prst="rect">
                <a:avLst/>
              </a:prstGeom>
              <a:solidFill>
                <a:srgbClr val="B634BB"/>
              </a:solidFill>
              <a:ln w="63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700">
                  <a:latin typeface="Museo Sans 700" pitchFamily="50" charset="0"/>
                </a:endParaRPr>
              </a:p>
            </p:txBody>
          </p:sp>
          <p:sp>
            <p:nvSpPr>
              <p:cNvPr id="2110" name="TextBox 128"/>
              <p:cNvSpPr txBox="1">
                <a:spLocks noChangeArrowheads="1"/>
              </p:cNvSpPr>
              <p:nvPr userDrawn="1"/>
            </p:nvSpPr>
            <p:spPr bwMode="auto">
              <a:xfrm>
                <a:off x="9399146" y="564097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pt-BR" altLang="pt-BR" sz="700">
                    <a:solidFill>
                      <a:srgbClr val="B634BB"/>
                    </a:solidFill>
                    <a:latin typeface="Museo Sans 700"/>
                    <a:ea typeface="Museo Sans 500"/>
                    <a:cs typeface="Museo Sans 500"/>
                  </a:rPr>
                  <a:t>R 182</a:t>
                </a:r>
              </a:p>
              <a:p>
                <a:r>
                  <a:rPr lang="pt-BR" altLang="pt-BR" sz="700">
                    <a:solidFill>
                      <a:srgbClr val="B634BB"/>
                    </a:solidFill>
                    <a:latin typeface="Museo Sans 700"/>
                    <a:ea typeface="Museo Sans 500"/>
                    <a:cs typeface="Museo Sans 500"/>
                  </a:rPr>
                  <a:t>G 52</a:t>
                </a:r>
              </a:p>
              <a:p>
                <a:r>
                  <a:rPr lang="pt-BR" altLang="pt-BR" sz="700">
                    <a:solidFill>
                      <a:srgbClr val="B634BB"/>
                    </a:solidFill>
                    <a:latin typeface="Museo Sans 700"/>
                    <a:ea typeface="Museo Sans 500"/>
                    <a:cs typeface="Museo Sans 500"/>
                  </a:rPr>
                  <a:t>B 187</a:t>
                </a:r>
              </a:p>
            </p:txBody>
          </p:sp>
        </p:grpSp>
        <p:grpSp>
          <p:nvGrpSpPr>
            <p:cNvPr id="2076" name="Group 129"/>
            <p:cNvGrpSpPr>
              <a:grpSpLocks/>
            </p:cNvGrpSpPr>
            <p:nvPr userDrawn="1"/>
          </p:nvGrpSpPr>
          <p:grpSpPr bwMode="auto">
            <a:xfrm>
              <a:off x="9851083" y="2655987"/>
              <a:ext cx="388800" cy="609402"/>
              <a:chOff x="9395343" y="2600625"/>
              <a:chExt cx="388800" cy="609966"/>
            </a:xfrm>
          </p:grpSpPr>
          <p:sp>
            <p:nvSpPr>
              <p:cNvPr id="131" name="Rectangle 130"/>
              <p:cNvSpPr/>
              <p:nvPr userDrawn="1"/>
            </p:nvSpPr>
            <p:spPr>
              <a:xfrm>
                <a:off x="9395242" y="2600720"/>
                <a:ext cx="388876" cy="173029"/>
              </a:xfrm>
              <a:prstGeom prst="rect">
                <a:avLst/>
              </a:prstGeom>
              <a:solidFill>
                <a:srgbClr val="BED600"/>
              </a:solidFill>
              <a:ln w="63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70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Museo Sans 700" pitchFamily="50" charset="0"/>
                </a:endParaRPr>
              </a:p>
            </p:txBody>
          </p:sp>
          <p:sp>
            <p:nvSpPr>
              <p:cNvPr id="2108" name="TextBox 131"/>
              <p:cNvSpPr txBox="1">
                <a:spLocks noChangeArrowheads="1"/>
              </p:cNvSpPr>
              <p:nvPr userDrawn="1"/>
            </p:nvSpPr>
            <p:spPr bwMode="auto">
              <a:xfrm>
                <a:off x="9395344" y="2773582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pt-BR" altLang="pt-BR" sz="700">
                    <a:solidFill>
                      <a:srgbClr val="BED600"/>
                    </a:solidFill>
                    <a:latin typeface="Museo Sans 700"/>
                    <a:ea typeface="Museo Sans 500"/>
                    <a:cs typeface="Museo Sans 500"/>
                  </a:rPr>
                  <a:t>R 190</a:t>
                </a:r>
              </a:p>
              <a:p>
                <a:r>
                  <a:rPr lang="pt-BR" altLang="pt-BR" sz="700">
                    <a:solidFill>
                      <a:srgbClr val="BED600"/>
                    </a:solidFill>
                    <a:latin typeface="Museo Sans 700"/>
                    <a:ea typeface="Museo Sans 500"/>
                    <a:cs typeface="Museo Sans 500"/>
                  </a:rPr>
                  <a:t>G 214</a:t>
                </a:r>
              </a:p>
              <a:p>
                <a:r>
                  <a:rPr lang="pt-BR" altLang="pt-BR" sz="700">
                    <a:solidFill>
                      <a:srgbClr val="BED600"/>
                    </a:solidFill>
                    <a:latin typeface="Museo Sans 700"/>
                    <a:ea typeface="Museo Sans 500"/>
                    <a:cs typeface="Museo Sans 500"/>
                  </a:rPr>
                  <a:t>B 0</a:t>
                </a:r>
              </a:p>
            </p:txBody>
          </p:sp>
        </p:grpSp>
        <p:grpSp>
          <p:nvGrpSpPr>
            <p:cNvPr id="2077" name="Group 132"/>
            <p:cNvGrpSpPr>
              <a:grpSpLocks/>
            </p:cNvGrpSpPr>
            <p:nvPr userDrawn="1"/>
          </p:nvGrpSpPr>
          <p:grpSpPr bwMode="auto">
            <a:xfrm>
              <a:off x="9849182" y="1145848"/>
              <a:ext cx="388800" cy="609402"/>
              <a:chOff x="9397244" y="1120296"/>
              <a:chExt cx="388800" cy="609966"/>
            </a:xfrm>
          </p:grpSpPr>
          <p:sp>
            <p:nvSpPr>
              <p:cNvPr id="134" name="Rectangle 133"/>
              <p:cNvSpPr/>
              <p:nvPr userDrawn="1"/>
            </p:nvSpPr>
            <p:spPr>
              <a:xfrm>
                <a:off x="9397244" y="1119727"/>
                <a:ext cx="388876" cy="173029"/>
              </a:xfrm>
              <a:prstGeom prst="rect">
                <a:avLst/>
              </a:prstGeom>
              <a:solidFill>
                <a:srgbClr val="D3B8E2"/>
              </a:solidFill>
              <a:ln w="635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700">
                  <a:latin typeface="Museo Sans 700" pitchFamily="50" charset="0"/>
                </a:endParaRPr>
              </a:p>
            </p:txBody>
          </p:sp>
          <p:sp>
            <p:nvSpPr>
              <p:cNvPr id="2106" name="TextBox 134"/>
              <p:cNvSpPr txBox="1">
                <a:spLocks noChangeArrowheads="1"/>
              </p:cNvSpPr>
              <p:nvPr userDrawn="1"/>
            </p:nvSpPr>
            <p:spPr bwMode="auto">
              <a:xfrm>
                <a:off x="9397245" y="1293253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pt-BR" altLang="pt-BR" sz="700">
                    <a:solidFill>
                      <a:srgbClr val="D3B8E2"/>
                    </a:solidFill>
                    <a:latin typeface="Museo Sans 700"/>
                    <a:ea typeface="Museo Sans 500"/>
                    <a:cs typeface="Museo Sans 500"/>
                  </a:rPr>
                  <a:t>R 211</a:t>
                </a:r>
              </a:p>
              <a:p>
                <a:r>
                  <a:rPr lang="pt-BR" altLang="pt-BR" sz="700">
                    <a:solidFill>
                      <a:srgbClr val="D3B8E2"/>
                    </a:solidFill>
                    <a:latin typeface="Museo Sans 700"/>
                    <a:ea typeface="Museo Sans 500"/>
                    <a:cs typeface="Museo Sans 500"/>
                  </a:rPr>
                  <a:t>G 184</a:t>
                </a:r>
              </a:p>
              <a:p>
                <a:r>
                  <a:rPr lang="pt-BR" altLang="pt-BR" sz="700">
                    <a:solidFill>
                      <a:srgbClr val="D3B8E2"/>
                    </a:solidFill>
                    <a:latin typeface="Museo Sans 700"/>
                    <a:ea typeface="Museo Sans 500"/>
                    <a:cs typeface="Museo Sans 500"/>
                  </a:rPr>
                  <a:t>B 226</a:t>
                </a:r>
              </a:p>
            </p:txBody>
          </p:sp>
        </p:grpSp>
        <p:grpSp>
          <p:nvGrpSpPr>
            <p:cNvPr id="2078" name="Group 135"/>
            <p:cNvGrpSpPr>
              <a:grpSpLocks/>
            </p:cNvGrpSpPr>
            <p:nvPr userDrawn="1"/>
          </p:nvGrpSpPr>
          <p:grpSpPr bwMode="auto">
            <a:xfrm>
              <a:off x="10387562" y="2655987"/>
              <a:ext cx="388800" cy="609402"/>
              <a:chOff x="9887378" y="2621814"/>
              <a:chExt cx="388800" cy="609966"/>
            </a:xfrm>
          </p:grpSpPr>
          <p:sp>
            <p:nvSpPr>
              <p:cNvPr id="137" name="Rectangle 136"/>
              <p:cNvSpPr/>
              <p:nvPr userDrawn="1"/>
            </p:nvSpPr>
            <p:spPr>
              <a:xfrm>
                <a:off x="9887302" y="2621909"/>
                <a:ext cx="388876" cy="173029"/>
              </a:xfrm>
              <a:prstGeom prst="rect">
                <a:avLst/>
              </a:prstGeom>
              <a:solidFill>
                <a:srgbClr val="009B38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700">
                  <a:latin typeface="Museo Sans 700" pitchFamily="50" charset="0"/>
                </a:endParaRPr>
              </a:p>
            </p:txBody>
          </p:sp>
          <p:sp>
            <p:nvSpPr>
              <p:cNvPr id="2104" name="TextBox 137"/>
              <p:cNvSpPr txBox="1">
                <a:spLocks noChangeArrowheads="1"/>
              </p:cNvSpPr>
              <p:nvPr userDrawn="1"/>
            </p:nvSpPr>
            <p:spPr bwMode="auto">
              <a:xfrm>
                <a:off x="9887379" y="2794771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pt-BR" altLang="pt-BR" sz="700">
                    <a:solidFill>
                      <a:srgbClr val="009B38"/>
                    </a:solidFill>
                    <a:latin typeface="Museo Sans 700"/>
                    <a:ea typeface="Museo Sans 500"/>
                    <a:cs typeface="Museo Sans 500"/>
                  </a:rPr>
                  <a:t>R 0</a:t>
                </a:r>
              </a:p>
              <a:p>
                <a:r>
                  <a:rPr lang="pt-BR" altLang="pt-BR" sz="700">
                    <a:solidFill>
                      <a:srgbClr val="009B38"/>
                    </a:solidFill>
                    <a:latin typeface="Museo Sans 700"/>
                    <a:ea typeface="Museo Sans 500"/>
                    <a:cs typeface="Museo Sans 500"/>
                  </a:rPr>
                  <a:t>G 155</a:t>
                </a:r>
              </a:p>
              <a:p>
                <a:r>
                  <a:rPr lang="pt-BR" altLang="pt-BR" sz="700">
                    <a:solidFill>
                      <a:srgbClr val="009B38"/>
                    </a:solidFill>
                    <a:latin typeface="Museo Sans 700"/>
                    <a:ea typeface="Museo Sans 500"/>
                    <a:cs typeface="Museo Sans 500"/>
                  </a:rPr>
                  <a:t>B 56</a:t>
                </a:r>
              </a:p>
            </p:txBody>
          </p:sp>
        </p:grpSp>
        <p:grpSp>
          <p:nvGrpSpPr>
            <p:cNvPr id="2079" name="Group 138"/>
            <p:cNvGrpSpPr>
              <a:grpSpLocks/>
            </p:cNvGrpSpPr>
            <p:nvPr userDrawn="1"/>
          </p:nvGrpSpPr>
          <p:grpSpPr bwMode="auto">
            <a:xfrm>
              <a:off x="10387562" y="390778"/>
              <a:ext cx="388800" cy="609402"/>
              <a:chOff x="9891180" y="391140"/>
              <a:chExt cx="388800" cy="609966"/>
            </a:xfrm>
          </p:grpSpPr>
          <p:sp>
            <p:nvSpPr>
              <p:cNvPr id="140" name="Rectangle 139"/>
              <p:cNvSpPr/>
              <p:nvPr userDrawn="1"/>
            </p:nvSpPr>
            <p:spPr>
              <a:xfrm>
                <a:off x="9891104" y="391140"/>
                <a:ext cx="388876" cy="173029"/>
              </a:xfrm>
              <a:prstGeom prst="rect">
                <a:avLst/>
              </a:prstGeom>
              <a:solidFill>
                <a:srgbClr val="CA005D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700">
                  <a:latin typeface="Museo Sans 700" pitchFamily="50" charset="0"/>
                </a:endParaRPr>
              </a:p>
            </p:txBody>
          </p:sp>
          <p:sp>
            <p:nvSpPr>
              <p:cNvPr id="2102" name="TextBox 140"/>
              <p:cNvSpPr txBox="1">
                <a:spLocks noChangeArrowheads="1"/>
              </p:cNvSpPr>
              <p:nvPr userDrawn="1"/>
            </p:nvSpPr>
            <p:spPr bwMode="auto">
              <a:xfrm>
                <a:off x="9891181" y="564097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pt-BR" altLang="pt-BR" sz="700">
                    <a:solidFill>
                      <a:schemeClr val="accent2"/>
                    </a:solidFill>
                    <a:latin typeface="Museo Sans 700"/>
                    <a:ea typeface="Museo Sans 500"/>
                    <a:cs typeface="Museo Sans 500"/>
                  </a:rPr>
                  <a:t>R 202</a:t>
                </a:r>
              </a:p>
              <a:p>
                <a:r>
                  <a:rPr lang="pt-BR" altLang="pt-BR" sz="700">
                    <a:solidFill>
                      <a:schemeClr val="accent2"/>
                    </a:solidFill>
                    <a:latin typeface="Museo Sans 700"/>
                    <a:ea typeface="Museo Sans 500"/>
                    <a:cs typeface="Museo Sans 500"/>
                  </a:rPr>
                  <a:t>G 0</a:t>
                </a:r>
              </a:p>
              <a:p>
                <a:r>
                  <a:rPr lang="pt-BR" altLang="pt-BR" sz="700">
                    <a:solidFill>
                      <a:schemeClr val="accent2"/>
                    </a:solidFill>
                    <a:latin typeface="Museo Sans 700"/>
                    <a:ea typeface="Museo Sans 500"/>
                    <a:cs typeface="Museo Sans 500"/>
                  </a:rPr>
                  <a:t>B 93</a:t>
                </a:r>
              </a:p>
            </p:txBody>
          </p:sp>
        </p:grpSp>
        <p:grpSp>
          <p:nvGrpSpPr>
            <p:cNvPr id="2080" name="Group 141"/>
            <p:cNvGrpSpPr>
              <a:grpSpLocks/>
            </p:cNvGrpSpPr>
            <p:nvPr userDrawn="1"/>
          </p:nvGrpSpPr>
          <p:grpSpPr bwMode="auto">
            <a:xfrm>
              <a:off x="9849182" y="3411057"/>
              <a:ext cx="388800" cy="609402"/>
              <a:chOff x="9393442" y="3363039"/>
              <a:chExt cx="388800" cy="609966"/>
            </a:xfrm>
          </p:grpSpPr>
          <p:sp>
            <p:nvSpPr>
              <p:cNvPr id="143" name="Rectangle 142"/>
              <p:cNvSpPr/>
              <p:nvPr userDrawn="1"/>
            </p:nvSpPr>
            <p:spPr>
              <a:xfrm>
                <a:off x="9393442" y="3362566"/>
                <a:ext cx="388876" cy="173029"/>
              </a:xfrm>
              <a:prstGeom prst="rect">
                <a:avLst/>
              </a:prstGeom>
              <a:solidFill>
                <a:srgbClr val="00B9E4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700">
                  <a:latin typeface="Museo Sans 700" pitchFamily="50" charset="0"/>
                </a:endParaRPr>
              </a:p>
            </p:txBody>
          </p:sp>
          <p:sp>
            <p:nvSpPr>
              <p:cNvPr id="2100" name="TextBox 143"/>
              <p:cNvSpPr txBox="1">
                <a:spLocks noChangeArrowheads="1"/>
              </p:cNvSpPr>
              <p:nvPr userDrawn="1"/>
            </p:nvSpPr>
            <p:spPr bwMode="auto">
              <a:xfrm>
                <a:off x="9393443" y="3535996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pt-BR" altLang="pt-BR" sz="700">
                    <a:solidFill>
                      <a:srgbClr val="00B9E4"/>
                    </a:solidFill>
                    <a:latin typeface="Museo Sans 700"/>
                    <a:ea typeface="Museo Sans 500"/>
                    <a:cs typeface="Museo Sans 500"/>
                  </a:rPr>
                  <a:t>R 0</a:t>
                </a:r>
              </a:p>
              <a:p>
                <a:r>
                  <a:rPr lang="pt-BR" altLang="pt-BR" sz="700">
                    <a:solidFill>
                      <a:srgbClr val="00B9E4"/>
                    </a:solidFill>
                    <a:latin typeface="Museo Sans 700"/>
                    <a:ea typeface="Museo Sans 500"/>
                    <a:cs typeface="Museo Sans 500"/>
                  </a:rPr>
                  <a:t>G 185</a:t>
                </a:r>
              </a:p>
              <a:p>
                <a:r>
                  <a:rPr lang="pt-BR" altLang="pt-BR" sz="700">
                    <a:solidFill>
                      <a:srgbClr val="00B9E4"/>
                    </a:solidFill>
                    <a:latin typeface="Museo Sans 700"/>
                    <a:ea typeface="Museo Sans 500"/>
                    <a:cs typeface="Museo Sans 500"/>
                  </a:rPr>
                  <a:t>B 228</a:t>
                </a:r>
              </a:p>
            </p:txBody>
          </p:sp>
        </p:grpSp>
        <p:grpSp>
          <p:nvGrpSpPr>
            <p:cNvPr id="2081" name="Group 144"/>
            <p:cNvGrpSpPr>
              <a:grpSpLocks/>
            </p:cNvGrpSpPr>
            <p:nvPr userDrawn="1"/>
          </p:nvGrpSpPr>
          <p:grpSpPr bwMode="auto">
            <a:xfrm>
              <a:off x="10387562" y="1145848"/>
              <a:ext cx="388800" cy="609402"/>
              <a:chOff x="9891181" y="1120296"/>
              <a:chExt cx="388800" cy="609966"/>
            </a:xfrm>
          </p:grpSpPr>
          <p:sp>
            <p:nvSpPr>
              <p:cNvPr id="146" name="Rectangle 145"/>
              <p:cNvSpPr/>
              <p:nvPr userDrawn="1"/>
            </p:nvSpPr>
            <p:spPr>
              <a:xfrm>
                <a:off x="9891105" y="1119727"/>
                <a:ext cx="388876" cy="173029"/>
              </a:xfrm>
              <a:prstGeom prst="rect">
                <a:avLst/>
              </a:prstGeom>
              <a:solidFill>
                <a:srgbClr val="ED2939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700">
                  <a:latin typeface="Museo Sans 700" pitchFamily="50" charset="0"/>
                </a:endParaRPr>
              </a:p>
            </p:txBody>
          </p:sp>
          <p:sp>
            <p:nvSpPr>
              <p:cNvPr id="2098" name="TextBox 146"/>
              <p:cNvSpPr txBox="1">
                <a:spLocks noChangeArrowheads="1"/>
              </p:cNvSpPr>
              <p:nvPr userDrawn="1"/>
            </p:nvSpPr>
            <p:spPr bwMode="auto">
              <a:xfrm>
                <a:off x="9891182" y="1293253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pt-BR" altLang="pt-BR" sz="700">
                    <a:solidFill>
                      <a:srgbClr val="ED2939"/>
                    </a:solidFill>
                    <a:latin typeface="Museo Sans 700"/>
                    <a:ea typeface="Museo Sans 500"/>
                    <a:cs typeface="Museo Sans 500"/>
                  </a:rPr>
                  <a:t>R 237</a:t>
                </a:r>
              </a:p>
              <a:p>
                <a:r>
                  <a:rPr lang="pt-BR" altLang="pt-BR" sz="700">
                    <a:solidFill>
                      <a:srgbClr val="ED2939"/>
                    </a:solidFill>
                    <a:latin typeface="Museo Sans 700"/>
                    <a:ea typeface="Museo Sans 500"/>
                    <a:cs typeface="Museo Sans 500"/>
                  </a:rPr>
                  <a:t>G 41</a:t>
                </a:r>
              </a:p>
              <a:p>
                <a:r>
                  <a:rPr lang="pt-BR" altLang="pt-BR" sz="700">
                    <a:solidFill>
                      <a:srgbClr val="ED2939"/>
                    </a:solidFill>
                    <a:latin typeface="Museo Sans 700"/>
                    <a:ea typeface="Museo Sans 500"/>
                    <a:cs typeface="Museo Sans 500"/>
                  </a:rPr>
                  <a:t>B 57</a:t>
                </a:r>
              </a:p>
            </p:txBody>
          </p:sp>
        </p:grpSp>
        <p:grpSp>
          <p:nvGrpSpPr>
            <p:cNvPr id="2082" name="Group 147"/>
            <p:cNvGrpSpPr>
              <a:grpSpLocks/>
            </p:cNvGrpSpPr>
            <p:nvPr userDrawn="1"/>
          </p:nvGrpSpPr>
          <p:grpSpPr bwMode="auto">
            <a:xfrm>
              <a:off x="10387562" y="3411057"/>
              <a:ext cx="388800" cy="609402"/>
              <a:chOff x="9891182" y="3363039"/>
              <a:chExt cx="388800" cy="609966"/>
            </a:xfrm>
          </p:grpSpPr>
          <p:sp>
            <p:nvSpPr>
              <p:cNvPr id="149" name="Rectangle 148"/>
              <p:cNvSpPr/>
              <p:nvPr userDrawn="1"/>
            </p:nvSpPr>
            <p:spPr>
              <a:xfrm>
                <a:off x="9891106" y="3362566"/>
                <a:ext cx="388876" cy="173029"/>
              </a:xfrm>
              <a:prstGeom prst="rect">
                <a:avLst/>
              </a:prstGeom>
              <a:solidFill>
                <a:srgbClr val="212492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700">
                  <a:latin typeface="Museo Sans 700" pitchFamily="50" charset="0"/>
                </a:endParaRPr>
              </a:p>
            </p:txBody>
          </p:sp>
          <p:sp>
            <p:nvSpPr>
              <p:cNvPr id="2096" name="TextBox 149"/>
              <p:cNvSpPr txBox="1">
                <a:spLocks noChangeArrowheads="1"/>
              </p:cNvSpPr>
              <p:nvPr userDrawn="1"/>
            </p:nvSpPr>
            <p:spPr bwMode="auto">
              <a:xfrm>
                <a:off x="9891183" y="3535996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pt-BR" altLang="pt-BR" sz="700">
                    <a:solidFill>
                      <a:srgbClr val="212492"/>
                    </a:solidFill>
                    <a:latin typeface="Museo Sans 700"/>
                    <a:ea typeface="Museo Sans 500"/>
                    <a:cs typeface="Museo Sans 500"/>
                  </a:rPr>
                  <a:t>R 33</a:t>
                </a:r>
              </a:p>
              <a:p>
                <a:r>
                  <a:rPr lang="pt-BR" altLang="pt-BR" sz="700">
                    <a:solidFill>
                      <a:srgbClr val="212492"/>
                    </a:solidFill>
                    <a:latin typeface="Museo Sans 700"/>
                    <a:ea typeface="Museo Sans 500"/>
                    <a:cs typeface="Museo Sans 500"/>
                  </a:rPr>
                  <a:t>G 36</a:t>
                </a:r>
              </a:p>
              <a:p>
                <a:r>
                  <a:rPr lang="pt-BR" altLang="pt-BR" sz="700">
                    <a:solidFill>
                      <a:srgbClr val="212492"/>
                    </a:solidFill>
                    <a:latin typeface="Museo Sans 700"/>
                    <a:ea typeface="Museo Sans 500"/>
                    <a:cs typeface="Museo Sans 500"/>
                  </a:rPr>
                  <a:t>B 146</a:t>
                </a:r>
              </a:p>
            </p:txBody>
          </p:sp>
        </p:grpSp>
        <p:grpSp>
          <p:nvGrpSpPr>
            <p:cNvPr id="2083" name="Group 150"/>
            <p:cNvGrpSpPr>
              <a:grpSpLocks/>
            </p:cNvGrpSpPr>
            <p:nvPr userDrawn="1"/>
          </p:nvGrpSpPr>
          <p:grpSpPr bwMode="auto">
            <a:xfrm>
              <a:off x="10387562" y="1900918"/>
              <a:ext cx="388800" cy="609402"/>
              <a:chOff x="9889279" y="1890502"/>
              <a:chExt cx="388800" cy="609966"/>
            </a:xfrm>
          </p:grpSpPr>
          <p:sp>
            <p:nvSpPr>
              <p:cNvPr id="152" name="Rectangle 151"/>
              <p:cNvSpPr/>
              <p:nvPr userDrawn="1"/>
            </p:nvSpPr>
            <p:spPr>
              <a:xfrm>
                <a:off x="9889203" y="1891166"/>
                <a:ext cx="388876" cy="173029"/>
              </a:xfrm>
              <a:prstGeom prst="rect">
                <a:avLst/>
              </a:prstGeom>
              <a:solidFill>
                <a:srgbClr val="FFA100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700">
                  <a:latin typeface="Museo Sans 700" pitchFamily="50" charset="0"/>
                </a:endParaRPr>
              </a:p>
            </p:txBody>
          </p:sp>
          <p:sp>
            <p:nvSpPr>
              <p:cNvPr id="2094" name="TextBox 152"/>
              <p:cNvSpPr txBox="1">
                <a:spLocks noChangeArrowheads="1"/>
              </p:cNvSpPr>
              <p:nvPr userDrawn="1"/>
            </p:nvSpPr>
            <p:spPr bwMode="auto">
              <a:xfrm>
                <a:off x="9889280" y="2063459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pt-BR" altLang="pt-BR" sz="700">
                    <a:solidFill>
                      <a:srgbClr val="FFA100"/>
                    </a:solidFill>
                    <a:latin typeface="Museo Sans 700"/>
                    <a:ea typeface="Museo Sans 500"/>
                    <a:cs typeface="Museo Sans 500"/>
                  </a:rPr>
                  <a:t>R 255</a:t>
                </a:r>
              </a:p>
              <a:p>
                <a:r>
                  <a:rPr lang="pt-BR" altLang="pt-BR" sz="700">
                    <a:solidFill>
                      <a:srgbClr val="FFA100"/>
                    </a:solidFill>
                    <a:latin typeface="Museo Sans 700"/>
                    <a:ea typeface="Museo Sans 500"/>
                    <a:cs typeface="Museo Sans 500"/>
                  </a:rPr>
                  <a:t>G 161</a:t>
                </a:r>
              </a:p>
              <a:p>
                <a:r>
                  <a:rPr lang="pt-BR" altLang="pt-BR" sz="700">
                    <a:solidFill>
                      <a:srgbClr val="FFA100"/>
                    </a:solidFill>
                    <a:latin typeface="Museo Sans 700"/>
                    <a:ea typeface="Museo Sans 500"/>
                    <a:cs typeface="Museo Sans 500"/>
                  </a:rPr>
                  <a:t>B 0</a:t>
                </a:r>
              </a:p>
            </p:txBody>
          </p:sp>
        </p:grpSp>
        <p:grpSp>
          <p:nvGrpSpPr>
            <p:cNvPr id="2084" name="Group 153"/>
            <p:cNvGrpSpPr>
              <a:grpSpLocks/>
            </p:cNvGrpSpPr>
            <p:nvPr userDrawn="1"/>
          </p:nvGrpSpPr>
          <p:grpSpPr bwMode="auto">
            <a:xfrm>
              <a:off x="9849182" y="1900918"/>
              <a:ext cx="388800" cy="609402"/>
              <a:chOff x="9399145" y="1890502"/>
              <a:chExt cx="388800" cy="609966"/>
            </a:xfrm>
          </p:grpSpPr>
          <p:sp>
            <p:nvSpPr>
              <p:cNvPr id="155" name="Rectangle 154"/>
              <p:cNvSpPr/>
              <p:nvPr userDrawn="1"/>
            </p:nvSpPr>
            <p:spPr>
              <a:xfrm>
                <a:off x="9399145" y="1891166"/>
                <a:ext cx="388876" cy="173029"/>
              </a:xfrm>
              <a:prstGeom prst="rect">
                <a:avLst/>
              </a:prstGeom>
              <a:solidFill>
                <a:srgbClr val="E4D700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700">
                  <a:latin typeface="Museo Sans 700" pitchFamily="50" charset="0"/>
                </a:endParaRPr>
              </a:p>
            </p:txBody>
          </p:sp>
          <p:sp>
            <p:nvSpPr>
              <p:cNvPr id="2092" name="TextBox 155"/>
              <p:cNvSpPr txBox="1">
                <a:spLocks noChangeArrowheads="1"/>
              </p:cNvSpPr>
              <p:nvPr userDrawn="1"/>
            </p:nvSpPr>
            <p:spPr bwMode="auto">
              <a:xfrm>
                <a:off x="9399146" y="2063459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pt-BR" altLang="pt-BR" sz="700">
                    <a:solidFill>
                      <a:srgbClr val="E4D700"/>
                    </a:solidFill>
                    <a:latin typeface="Museo Sans 700"/>
                    <a:ea typeface="Museo Sans 500"/>
                    <a:cs typeface="Museo Sans 500"/>
                  </a:rPr>
                  <a:t>R 228</a:t>
                </a:r>
              </a:p>
              <a:p>
                <a:r>
                  <a:rPr lang="pt-BR" altLang="pt-BR" sz="700">
                    <a:solidFill>
                      <a:srgbClr val="E4D700"/>
                    </a:solidFill>
                    <a:latin typeface="Museo Sans 700"/>
                    <a:ea typeface="Museo Sans 500"/>
                    <a:cs typeface="Museo Sans 500"/>
                  </a:rPr>
                  <a:t>G 215</a:t>
                </a:r>
              </a:p>
              <a:p>
                <a:r>
                  <a:rPr lang="pt-BR" altLang="pt-BR" sz="700">
                    <a:solidFill>
                      <a:srgbClr val="E4D700"/>
                    </a:solidFill>
                    <a:latin typeface="Museo Sans 700"/>
                    <a:ea typeface="Museo Sans 500"/>
                    <a:cs typeface="Museo Sans 500"/>
                  </a:rPr>
                  <a:t>B 0</a:t>
                </a:r>
              </a:p>
            </p:txBody>
          </p:sp>
        </p:grpSp>
        <p:grpSp>
          <p:nvGrpSpPr>
            <p:cNvPr id="2085" name="Group 156"/>
            <p:cNvGrpSpPr>
              <a:grpSpLocks/>
            </p:cNvGrpSpPr>
            <p:nvPr userDrawn="1"/>
          </p:nvGrpSpPr>
          <p:grpSpPr bwMode="auto">
            <a:xfrm>
              <a:off x="9849182" y="4166127"/>
              <a:ext cx="388800" cy="609402"/>
              <a:chOff x="9393442" y="4237400"/>
              <a:chExt cx="388800" cy="609966"/>
            </a:xfrm>
          </p:grpSpPr>
          <p:sp>
            <p:nvSpPr>
              <p:cNvPr id="158" name="Rectangle 157"/>
              <p:cNvSpPr/>
              <p:nvPr userDrawn="1"/>
            </p:nvSpPr>
            <p:spPr>
              <a:xfrm>
                <a:off x="9393442" y="4238160"/>
                <a:ext cx="388876" cy="173029"/>
              </a:xfrm>
              <a:prstGeom prst="rect">
                <a:avLst/>
              </a:prstGeom>
              <a:solidFill>
                <a:srgbClr val="CBC7BF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700">
                  <a:latin typeface="Museo Sans 700" pitchFamily="50" charset="0"/>
                </a:endParaRPr>
              </a:p>
            </p:txBody>
          </p:sp>
          <p:sp>
            <p:nvSpPr>
              <p:cNvPr id="2090" name="TextBox 158"/>
              <p:cNvSpPr txBox="1">
                <a:spLocks noChangeArrowheads="1"/>
              </p:cNvSpPr>
              <p:nvPr userDrawn="1"/>
            </p:nvSpPr>
            <p:spPr bwMode="auto">
              <a:xfrm>
                <a:off x="9393443" y="4410357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pt-BR" altLang="pt-BR" sz="700">
                    <a:solidFill>
                      <a:srgbClr val="CBC7BF"/>
                    </a:solidFill>
                    <a:latin typeface="Museo Sans 700"/>
                    <a:ea typeface="Museo Sans 500"/>
                    <a:cs typeface="Museo Sans 500"/>
                  </a:rPr>
                  <a:t>R 203</a:t>
                </a:r>
              </a:p>
              <a:p>
                <a:r>
                  <a:rPr lang="pt-BR" altLang="pt-BR" sz="700">
                    <a:solidFill>
                      <a:srgbClr val="CBC7BF"/>
                    </a:solidFill>
                    <a:latin typeface="Museo Sans 700"/>
                    <a:ea typeface="Museo Sans 500"/>
                    <a:cs typeface="Museo Sans 500"/>
                  </a:rPr>
                  <a:t>G 199</a:t>
                </a:r>
              </a:p>
              <a:p>
                <a:r>
                  <a:rPr lang="pt-BR" altLang="pt-BR" sz="700">
                    <a:solidFill>
                      <a:srgbClr val="CBC7BF"/>
                    </a:solidFill>
                    <a:latin typeface="Museo Sans 700"/>
                    <a:ea typeface="Museo Sans 500"/>
                    <a:cs typeface="Museo Sans 500"/>
                  </a:rPr>
                  <a:t>B 191</a:t>
                </a:r>
              </a:p>
            </p:txBody>
          </p:sp>
        </p:grpSp>
        <p:grpSp>
          <p:nvGrpSpPr>
            <p:cNvPr id="2086" name="Group 159"/>
            <p:cNvGrpSpPr>
              <a:grpSpLocks/>
            </p:cNvGrpSpPr>
            <p:nvPr userDrawn="1"/>
          </p:nvGrpSpPr>
          <p:grpSpPr bwMode="auto">
            <a:xfrm>
              <a:off x="10387562" y="4166127"/>
              <a:ext cx="388800" cy="609402"/>
              <a:chOff x="9848740" y="4224586"/>
              <a:chExt cx="388800" cy="609966"/>
            </a:xfrm>
          </p:grpSpPr>
          <p:sp>
            <p:nvSpPr>
              <p:cNvPr id="161" name="Rectangle 160"/>
              <p:cNvSpPr/>
              <p:nvPr userDrawn="1"/>
            </p:nvSpPr>
            <p:spPr>
              <a:xfrm>
                <a:off x="9848664" y="4225346"/>
                <a:ext cx="388876" cy="173029"/>
              </a:xfrm>
              <a:prstGeom prst="rect">
                <a:avLst/>
              </a:prstGeom>
              <a:solidFill>
                <a:srgbClr val="80686F"/>
              </a:solidFill>
              <a:ln w="6350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700">
                  <a:latin typeface="Museo Sans 700" pitchFamily="50" charset="0"/>
                </a:endParaRPr>
              </a:p>
            </p:txBody>
          </p:sp>
          <p:sp>
            <p:nvSpPr>
              <p:cNvPr id="2088" name="TextBox 161"/>
              <p:cNvSpPr txBox="1">
                <a:spLocks noChangeArrowheads="1"/>
              </p:cNvSpPr>
              <p:nvPr userDrawn="1"/>
            </p:nvSpPr>
            <p:spPr bwMode="auto">
              <a:xfrm>
                <a:off x="9848741" y="4397543"/>
                <a:ext cx="386898" cy="4370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lIns="36000" rIns="0"/>
              <a:lstStyle>
                <a:lvl1pPr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eorgia" panose="02040502050405020303" pitchFamily="18" charset="0"/>
                  </a:defRPr>
                </a:lvl9pPr>
              </a:lstStyle>
              <a:p>
                <a:r>
                  <a:rPr lang="pt-BR" altLang="pt-BR" sz="700">
                    <a:solidFill>
                      <a:srgbClr val="80686F"/>
                    </a:solidFill>
                    <a:latin typeface="Museo Sans 700"/>
                    <a:ea typeface="Museo Sans 500"/>
                    <a:cs typeface="Museo Sans 500"/>
                  </a:rPr>
                  <a:t>R 128</a:t>
                </a:r>
              </a:p>
              <a:p>
                <a:r>
                  <a:rPr lang="pt-BR" altLang="pt-BR" sz="700">
                    <a:solidFill>
                      <a:srgbClr val="80686F"/>
                    </a:solidFill>
                    <a:latin typeface="Museo Sans 700"/>
                    <a:ea typeface="Museo Sans 500"/>
                    <a:cs typeface="Museo Sans 500"/>
                  </a:rPr>
                  <a:t>G 104</a:t>
                </a:r>
              </a:p>
              <a:p>
                <a:r>
                  <a:rPr lang="pt-BR" altLang="pt-BR" sz="700">
                    <a:solidFill>
                      <a:srgbClr val="80686F"/>
                    </a:solidFill>
                    <a:latin typeface="Museo Sans 700"/>
                    <a:ea typeface="Museo Sans 500"/>
                    <a:cs typeface="Museo Sans 500"/>
                  </a:rPr>
                  <a:t>B 111</a:t>
                </a:r>
              </a:p>
            </p:txBody>
          </p:sp>
        </p:grpSp>
      </p:grpSp>
      <p:grpSp>
        <p:nvGrpSpPr>
          <p:cNvPr id="2052" name="Guias V"/>
          <p:cNvGrpSpPr>
            <a:grpSpLocks/>
          </p:cNvGrpSpPr>
          <p:nvPr/>
        </p:nvGrpSpPr>
        <p:grpSpPr bwMode="auto">
          <a:xfrm>
            <a:off x="576263" y="-49213"/>
            <a:ext cx="8002587" cy="36513"/>
            <a:chOff x="576000" y="-48469"/>
            <a:chExt cx="8002160" cy="36000"/>
          </a:xfrm>
        </p:grpSpPr>
        <p:sp>
          <p:nvSpPr>
            <p:cNvPr id="253" name="Rectangle 252"/>
            <p:cNvSpPr/>
            <p:nvPr userDrawn="1"/>
          </p:nvSpPr>
          <p:spPr>
            <a:xfrm>
              <a:off x="7317752" y="-48469"/>
              <a:ext cx="1260408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54" name="Rectangle 253"/>
            <p:cNvSpPr/>
            <p:nvPr userDrawn="1"/>
          </p:nvSpPr>
          <p:spPr>
            <a:xfrm>
              <a:off x="5970037" y="-48469"/>
              <a:ext cx="1260408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55" name="Rectangle 254"/>
            <p:cNvSpPr/>
            <p:nvPr userDrawn="1"/>
          </p:nvSpPr>
          <p:spPr>
            <a:xfrm>
              <a:off x="4620734" y="-48469"/>
              <a:ext cx="1260408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56" name="Rectangle 255"/>
            <p:cNvSpPr/>
            <p:nvPr userDrawn="1"/>
          </p:nvSpPr>
          <p:spPr>
            <a:xfrm>
              <a:off x="3273018" y="-48469"/>
              <a:ext cx="1260408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57" name="Rectangle 256"/>
            <p:cNvSpPr/>
            <p:nvPr userDrawn="1"/>
          </p:nvSpPr>
          <p:spPr>
            <a:xfrm>
              <a:off x="1923715" y="-48469"/>
              <a:ext cx="1260408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58" name="Rectangle 257"/>
            <p:cNvSpPr/>
            <p:nvPr userDrawn="1"/>
          </p:nvSpPr>
          <p:spPr>
            <a:xfrm>
              <a:off x="576000" y="-48469"/>
              <a:ext cx="1260408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</p:grpSp>
      <p:grpSp>
        <p:nvGrpSpPr>
          <p:cNvPr id="2053" name="Guias H"/>
          <p:cNvGrpSpPr>
            <a:grpSpLocks/>
          </p:cNvGrpSpPr>
          <p:nvPr/>
        </p:nvGrpSpPr>
        <p:grpSpPr bwMode="auto">
          <a:xfrm>
            <a:off x="-46038" y="323850"/>
            <a:ext cx="33338" cy="4498975"/>
            <a:chOff x="-45868" y="323999"/>
            <a:chExt cx="33137" cy="4499598"/>
          </a:xfrm>
        </p:grpSpPr>
        <p:sp>
          <p:nvSpPr>
            <p:cNvPr id="211" name="Rectangle 210"/>
            <p:cNvSpPr/>
            <p:nvPr userDrawn="1"/>
          </p:nvSpPr>
          <p:spPr>
            <a:xfrm>
              <a:off x="-45868" y="323999"/>
              <a:ext cx="33137" cy="50330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28" name="Rectangle 227"/>
            <p:cNvSpPr/>
            <p:nvPr userDrawn="1"/>
          </p:nvSpPr>
          <p:spPr>
            <a:xfrm>
              <a:off x="-45868" y="917806"/>
              <a:ext cx="33137" cy="576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30" name="Rectangle 229"/>
            <p:cNvSpPr/>
            <p:nvPr userDrawn="1"/>
          </p:nvSpPr>
          <p:spPr>
            <a:xfrm>
              <a:off x="-45868" y="1584649"/>
              <a:ext cx="33137" cy="5747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32" name="Rectangle 231"/>
            <p:cNvSpPr/>
            <p:nvPr userDrawn="1"/>
          </p:nvSpPr>
          <p:spPr>
            <a:xfrm>
              <a:off x="-45868" y="2249904"/>
              <a:ext cx="33137" cy="5763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34" name="Rectangle 233"/>
            <p:cNvSpPr/>
            <p:nvPr userDrawn="1"/>
          </p:nvSpPr>
          <p:spPr>
            <a:xfrm>
              <a:off x="-45868" y="2915158"/>
              <a:ext cx="33137" cy="576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36" name="Rectangle 235"/>
            <p:cNvSpPr/>
            <p:nvPr userDrawn="1"/>
          </p:nvSpPr>
          <p:spPr>
            <a:xfrm>
              <a:off x="-45868" y="3582000"/>
              <a:ext cx="33137" cy="5763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66" name="Rectangle 265"/>
            <p:cNvSpPr/>
            <p:nvPr userDrawn="1"/>
          </p:nvSpPr>
          <p:spPr>
            <a:xfrm>
              <a:off x="-45868" y="323999"/>
              <a:ext cx="33137" cy="4143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69" name="Rectangle 268"/>
            <p:cNvSpPr/>
            <p:nvPr userDrawn="1"/>
          </p:nvSpPr>
          <p:spPr>
            <a:xfrm>
              <a:off x="-45868" y="323999"/>
              <a:ext cx="33137" cy="3254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238" name="Rectangle 237"/>
            <p:cNvSpPr/>
            <p:nvPr userDrawn="1"/>
          </p:nvSpPr>
          <p:spPr>
            <a:xfrm flipV="1">
              <a:off x="-45868" y="4247255"/>
              <a:ext cx="33137" cy="57634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370" name="Rectangle 369"/>
            <p:cNvSpPr/>
            <p:nvPr userDrawn="1"/>
          </p:nvSpPr>
          <p:spPr>
            <a:xfrm flipV="1">
              <a:off x="-45868" y="4247255"/>
              <a:ext cx="33137" cy="50489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  <p:sp>
          <p:nvSpPr>
            <p:cNvPr id="371" name="Rectangle 370"/>
            <p:cNvSpPr/>
            <p:nvPr userDrawn="1"/>
          </p:nvSpPr>
          <p:spPr>
            <a:xfrm flipV="1">
              <a:off x="-45868" y="4436193"/>
              <a:ext cx="33137" cy="3254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lnSpc>
                  <a:spcPts val="2000"/>
                </a:lnSpc>
                <a:spcBef>
                  <a:spcPts val="900"/>
                </a:spcBef>
                <a:spcAft>
                  <a:spcPts val="0"/>
                </a:spcAft>
                <a:defRPr/>
              </a:pPr>
              <a:endParaRPr lang="en-US" i="1" dirty="0"/>
            </a:p>
          </p:txBody>
        </p:sp>
      </p:grpSp>
      <p:sp>
        <p:nvSpPr>
          <p:cNvPr id="5" name="Slide Number"/>
          <p:cNvSpPr>
            <a:spLocks noGrp="1"/>
          </p:cNvSpPr>
          <p:nvPr>
            <p:ph type="sldNum" sz="quarter" idx="4"/>
          </p:nvPr>
        </p:nvSpPr>
        <p:spPr>
          <a:xfrm>
            <a:off x="8809038" y="4867275"/>
            <a:ext cx="306387" cy="122238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>
              <a:lnSpc>
                <a:spcPts val="1000"/>
              </a:lnSpc>
              <a:spcBef>
                <a:spcPts val="400"/>
              </a:spcBef>
              <a:defRPr sz="800">
                <a:solidFill>
                  <a:schemeClr val="bg1"/>
                </a:solidFill>
                <a:latin typeface="Museo Sans 300"/>
              </a:defRPr>
            </a:lvl1pPr>
          </a:lstStyle>
          <a:p>
            <a:fld id="{42AD6441-FCFC-4EF8-9B8E-31B28D14461A}" type="slidenum">
              <a:rPr lang="pt-BR" altLang="pt-BR"/>
              <a:pPr/>
              <a:t>‹nº›</a:t>
            </a:fld>
            <a:endParaRPr lang="pt-BR" altLang="pt-BR"/>
          </a:p>
        </p:txBody>
      </p:sp>
      <p:sp>
        <p:nvSpPr>
          <p:cNvPr id="2055" name="FutureBrand"/>
          <p:cNvSpPr>
            <a:spLocks noChangeArrowheads="1"/>
          </p:cNvSpPr>
          <p:nvPr/>
        </p:nvSpPr>
        <p:spPr bwMode="auto">
          <a:xfrm rot="-5400000">
            <a:off x="8632825" y="4454526"/>
            <a:ext cx="657225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r>
              <a:rPr lang="en-US" altLang="pt-BR" sz="700" i="1">
                <a:solidFill>
                  <a:schemeClr val="bg1"/>
                </a:solidFill>
                <a:ea typeface="Georgia" panose="02040502050405020303" pitchFamily="18" charset="0"/>
                <a:cs typeface="Georgia" panose="02040502050405020303" pitchFamily="18" charset="0"/>
              </a:rPr>
              <a:t>© FutureBrand</a:t>
            </a:r>
          </a:p>
        </p:txBody>
      </p:sp>
      <p:sp>
        <p:nvSpPr>
          <p:cNvPr id="2056" name="Texto"/>
          <p:cNvSpPr>
            <a:spLocks noGrp="1"/>
          </p:cNvSpPr>
          <p:nvPr>
            <p:ph type="body" idx="1"/>
          </p:nvPr>
        </p:nvSpPr>
        <p:spPr bwMode="auto">
          <a:xfrm>
            <a:off x="576263" y="917575"/>
            <a:ext cx="8002587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Insira o texto</a:t>
            </a:r>
          </a:p>
          <a:p>
            <a:pPr lvl="1"/>
            <a:r>
              <a:rPr lang="pt-BR" altLang="pt-BR" smtClean="0"/>
              <a:t>Bullets</a:t>
            </a:r>
          </a:p>
        </p:txBody>
      </p:sp>
      <p:sp>
        <p:nvSpPr>
          <p:cNvPr id="2057" name="Título"/>
          <p:cNvSpPr>
            <a:spLocks noGrp="1"/>
          </p:cNvSpPr>
          <p:nvPr>
            <p:ph type="title"/>
          </p:nvPr>
        </p:nvSpPr>
        <p:spPr bwMode="auto">
          <a:xfrm>
            <a:off x="576263" y="455613"/>
            <a:ext cx="80025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Insira o título.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58" r:id="rId5"/>
    <p:sldLayoutId id="2147484091" r:id="rId6"/>
    <p:sldLayoutId id="2147484092" r:id="rId7"/>
    <p:sldLayoutId id="2147484093" r:id="rId8"/>
    <p:sldLayoutId id="2147484094" r:id="rId9"/>
    <p:sldLayoutId id="2147484095" r:id="rId10"/>
    <p:sldLayoutId id="2147484096" r:id="rId11"/>
    <p:sldLayoutId id="2147484097" r:id="rId12"/>
    <p:sldLayoutId id="2147484098" r:id="rId13"/>
    <p:sldLayoutId id="2147484099" r:id="rId14"/>
    <p:sldLayoutId id="2147484100" r:id="rId15"/>
    <p:sldLayoutId id="2147484101" r:id="rId16"/>
    <p:sldLayoutId id="2147484102" r:id="rId17"/>
    <p:sldLayoutId id="2147484059" r:id="rId18"/>
    <p:sldLayoutId id="2147484060" r:id="rId19"/>
    <p:sldLayoutId id="2147484103" r:id="rId20"/>
    <p:sldLayoutId id="2147484061" r:id="rId21"/>
    <p:sldLayoutId id="2147484104" r:id="rId22"/>
    <p:sldLayoutId id="2147484105" r:id="rId23"/>
    <p:sldLayoutId id="2147484106" r:id="rId24"/>
    <p:sldLayoutId id="2147484107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fontAlgn="base">
        <a:lnSpc>
          <a:spcPts val="2400"/>
        </a:lnSpc>
        <a:spcBef>
          <a:spcPts val="1100"/>
        </a:spcBef>
        <a:spcAft>
          <a:spcPct val="0"/>
        </a:spcAft>
        <a:defRPr sz="2200" i="1" kern="1200">
          <a:solidFill>
            <a:schemeClr val="bg1"/>
          </a:solidFill>
          <a:latin typeface="+mn-lt"/>
          <a:ea typeface="+mj-ea"/>
          <a:cs typeface="Arial"/>
        </a:defRPr>
      </a:lvl1pPr>
      <a:lvl2pPr algn="l" defTabSz="457200" rtl="0" fontAlgn="base">
        <a:lnSpc>
          <a:spcPts val="2400"/>
        </a:lnSpc>
        <a:spcBef>
          <a:spcPts val="1100"/>
        </a:spcBef>
        <a:spcAft>
          <a:spcPct val="0"/>
        </a:spcAft>
        <a:defRPr sz="2200" i="1">
          <a:solidFill>
            <a:schemeClr val="bg1"/>
          </a:solidFill>
          <a:latin typeface="Georgia" panose="02040502050405020303" pitchFamily="18" charset="0"/>
          <a:cs typeface="Arial" panose="020B0604020202020204" pitchFamily="34" charset="0"/>
        </a:defRPr>
      </a:lvl2pPr>
      <a:lvl3pPr algn="l" defTabSz="457200" rtl="0" fontAlgn="base">
        <a:lnSpc>
          <a:spcPts val="2400"/>
        </a:lnSpc>
        <a:spcBef>
          <a:spcPts val="1100"/>
        </a:spcBef>
        <a:spcAft>
          <a:spcPct val="0"/>
        </a:spcAft>
        <a:defRPr sz="2200" i="1">
          <a:solidFill>
            <a:schemeClr val="bg1"/>
          </a:solidFill>
          <a:latin typeface="Georgia" panose="02040502050405020303" pitchFamily="18" charset="0"/>
          <a:cs typeface="Arial" panose="020B0604020202020204" pitchFamily="34" charset="0"/>
        </a:defRPr>
      </a:lvl3pPr>
      <a:lvl4pPr algn="l" defTabSz="457200" rtl="0" fontAlgn="base">
        <a:lnSpc>
          <a:spcPts val="2400"/>
        </a:lnSpc>
        <a:spcBef>
          <a:spcPts val="1100"/>
        </a:spcBef>
        <a:spcAft>
          <a:spcPct val="0"/>
        </a:spcAft>
        <a:defRPr sz="2200" i="1">
          <a:solidFill>
            <a:schemeClr val="bg1"/>
          </a:solidFill>
          <a:latin typeface="Georgia" panose="02040502050405020303" pitchFamily="18" charset="0"/>
          <a:cs typeface="Arial" panose="020B0604020202020204" pitchFamily="34" charset="0"/>
        </a:defRPr>
      </a:lvl4pPr>
      <a:lvl5pPr algn="l" defTabSz="457200" rtl="0" fontAlgn="base">
        <a:lnSpc>
          <a:spcPts val="2400"/>
        </a:lnSpc>
        <a:spcBef>
          <a:spcPts val="1100"/>
        </a:spcBef>
        <a:spcAft>
          <a:spcPct val="0"/>
        </a:spcAft>
        <a:defRPr sz="2200" i="1">
          <a:solidFill>
            <a:schemeClr val="bg1"/>
          </a:solidFill>
          <a:latin typeface="Georgia" panose="02040502050405020303" pitchFamily="18" charset="0"/>
          <a:cs typeface="Arial" panose="020B0604020202020204" pitchFamily="34" charset="0"/>
        </a:defRPr>
      </a:lvl5pPr>
      <a:lvl6pPr marL="457200" algn="l" defTabSz="457200" rtl="0" fontAlgn="base">
        <a:lnSpc>
          <a:spcPts val="2400"/>
        </a:lnSpc>
        <a:spcBef>
          <a:spcPts val="1100"/>
        </a:spcBef>
        <a:spcAft>
          <a:spcPct val="0"/>
        </a:spcAft>
        <a:defRPr sz="2200" i="1">
          <a:solidFill>
            <a:schemeClr val="bg1"/>
          </a:solidFill>
          <a:latin typeface="Georgia" panose="02040502050405020303" pitchFamily="18" charset="0"/>
          <a:cs typeface="Arial" panose="020B0604020202020204" pitchFamily="34" charset="0"/>
        </a:defRPr>
      </a:lvl6pPr>
      <a:lvl7pPr marL="914400" algn="l" defTabSz="457200" rtl="0" fontAlgn="base">
        <a:lnSpc>
          <a:spcPts val="2400"/>
        </a:lnSpc>
        <a:spcBef>
          <a:spcPts val="1100"/>
        </a:spcBef>
        <a:spcAft>
          <a:spcPct val="0"/>
        </a:spcAft>
        <a:defRPr sz="2200" i="1">
          <a:solidFill>
            <a:schemeClr val="bg1"/>
          </a:solidFill>
          <a:latin typeface="Georgia" panose="02040502050405020303" pitchFamily="18" charset="0"/>
          <a:cs typeface="Arial" panose="020B0604020202020204" pitchFamily="34" charset="0"/>
        </a:defRPr>
      </a:lvl7pPr>
      <a:lvl8pPr marL="1371600" algn="l" defTabSz="457200" rtl="0" fontAlgn="base">
        <a:lnSpc>
          <a:spcPts val="2400"/>
        </a:lnSpc>
        <a:spcBef>
          <a:spcPts val="1100"/>
        </a:spcBef>
        <a:spcAft>
          <a:spcPct val="0"/>
        </a:spcAft>
        <a:defRPr sz="2200" i="1">
          <a:solidFill>
            <a:schemeClr val="bg1"/>
          </a:solidFill>
          <a:latin typeface="Georgia" panose="02040502050405020303" pitchFamily="18" charset="0"/>
          <a:cs typeface="Arial" panose="020B0604020202020204" pitchFamily="34" charset="0"/>
        </a:defRPr>
      </a:lvl8pPr>
      <a:lvl9pPr marL="1828800" algn="l" defTabSz="457200" rtl="0" fontAlgn="base">
        <a:lnSpc>
          <a:spcPts val="2400"/>
        </a:lnSpc>
        <a:spcBef>
          <a:spcPts val="1100"/>
        </a:spcBef>
        <a:spcAft>
          <a:spcPct val="0"/>
        </a:spcAft>
        <a:defRPr sz="2200" i="1">
          <a:solidFill>
            <a:schemeClr val="bg1"/>
          </a:solidFill>
          <a:latin typeface="Georgia" panose="02040502050405020303" pitchFamily="18" charset="0"/>
          <a:cs typeface="Arial" panose="020B0604020202020204" pitchFamily="34" charset="0"/>
        </a:defRPr>
      </a:lvl9pPr>
    </p:titleStyle>
    <p:bodyStyle>
      <a:lvl1pPr algn="l" defTabSz="457200" rtl="0" fontAlgn="base">
        <a:lnSpc>
          <a:spcPts val="2000"/>
        </a:lnSpc>
        <a:spcBef>
          <a:spcPts val="900"/>
        </a:spcBef>
        <a:spcAft>
          <a:spcPct val="0"/>
        </a:spcAft>
        <a:buFont typeface="Arial" panose="020B0604020202020204" pitchFamily="34" charset="0"/>
        <a:defRPr kern="1200">
          <a:solidFill>
            <a:schemeClr val="bg1"/>
          </a:solidFill>
          <a:latin typeface="Museo Sans 300"/>
          <a:ea typeface="Museo Sans 300"/>
          <a:cs typeface="Museo Sans 300"/>
        </a:defRPr>
      </a:lvl1pPr>
      <a:lvl2pPr marL="176213" indent="-176213" algn="l" defTabSz="457200" rtl="0" fontAlgn="base">
        <a:lnSpc>
          <a:spcPts val="2000"/>
        </a:lnSpc>
        <a:spcBef>
          <a:spcPts val="900"/>
        </a:spcBef>
        <a:spcAft>
          <a:spcPct val="0"/>
        </a:spcAft>
        <a:buSzPct val="50000"/>
        <a:buFont typeface="Arial" panose="020B0604020202020204" pitchFamily="34" charset="0"/>
        <a:buChar char="•"/>
        <a:defRPr kern="1200">
          <a:solidFill>
            <a:schemeClr val="bg1"/>
          </a:solidFill>
          <a:latin typeface="Museo Sans 300"/>
          <a:ea typeface="Museo Sans 300"/>
          <a:cs typeface="Museo Sans 300"/>
        </a:defRPr>
      </a:lvl2pPr>
      <a:lvl3pPr marL="914400" algn="l" defTabSz="457200" rtl="0" fontAlgn="base">
        <a:lnSpc>
          <a:spcPts val="22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Museo Sans 300"/>
          <a:ea typeface="Museo Sans 300"/>
          <a:cs typeface="Museo Sans 300"/>
        </a:defRPr>
      </a:lvl3pPr>
      <a:lvl4pPr marL="1371600" algn="l" defTabSz="457200" rtl="0" fontAlgn="base">
        <a:lnSpc>
          <a:spcPts val="22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Museo Sans 300"/>
          <a:ea typeface="Museo Sans 300"/>
          <a:cs typeface="Museo Sans 300"/>
        </a:defRPr>
      </a:lvl4pPr>
      <a:lvl5pPr marL="1828800" algn="l" defTabSz="457200" rtl="0" fontAlgn="base">
        <a:lnSpc>
          <a:spcPts val="22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400" kern="1200">
          <a:solidFill>
            <a:schemeClr val="tx1"/>
          </a:solidFill>
          <a:latin typeface="Museo Sans 300"/>
          <a:ea typeface="Museo Sans 300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image" Target="../media/image21.pn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image" Target="../media/image21.pn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struturantes/0001/Projeto%20CRM%20Cloud/01%20-%20FRENTES/02%20-%20T%C3%89CNICA/05%20-%20Reference%20Data%20e%20Canonico/20150316%20-%20CRM%20Unificado%20-%20Mapeamento%20para%20o%20Modelo%20Can%C3%B4nico%20-%20vOSC-1.xlsx" TargetMode="External"/><Relationship Id="rId2" Type="http://schemas.openxmlformats.org/officeDocument/2006/relationships/hyperlink" Target="http://documentation.custhelp.com/euf/assets/devdocs/november2014/Connect_Web_Services_for_SOAP/Default.htm" TargetMode="Externa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1638"/>
            <a:ext cx="6710363" cy="213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altLang="pt-BR" sz="5600" i="0" dirty="0" smtClean="0">
                <a:solidFill>
                  <a:schemeClr val="bg1"/>
                </a:solidFill>
                <a:latin typeface="Simplon Oi Headline" pitchFamily="2" charset="0"/>
                <a:cs typeface="Arial" panose="020B0604020202020204" pitchFamily="34" charset="0"/>
              </a:rPr>
              <a:t>CRM Unificado</a:t>
            </a:r>
            <a:endParaRPr lang="en-US" altLang="pt-BR" sz="5600" i="0" dirty="0" smtClean="0">
              <a:solidFill>
                <a:schemeClr val="bg1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  <p:sp>
        <p:nvSpPr>
          <p:cNvPr id="50179" name="TextBox 7"/>
          <p:cNvSpPr txBox="1">
            <a:spLocks noChangeArrowheads="1"/>
          </p:cNvSpPr>
          <p:nvPr/>
        </p:nvSpPr>
        <p:spPr bwMode="auto">
          <a:xfrm>
            <a:off x="543600" y="2747963"/>
            <a:ext cx="4651375" cy="14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altLang="pt-BR" sz="2800" dirty="0" smtClean="0">
                <a:solidFill>
                  <a:srgbClr val="FFFFFF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Fase 0 – Carga massiva de solicitações em BO</a:t>
            </a:r>
          </a:p>
          <a:p>
            <a:pPr>
              <a:lnSpc>
                <a:spcPts val="2800"/>
              </a:lnSpc>
            </a:pPr>
            <a:r>
              <a:rPr lang="pt-BR" altLang="pt-BR" sz="2000" dirty="0" smtClean="0">
                <a:solidFill>
                  <a:srgbClr val="FFFFFF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V1.0</a:t>
            </a:r>
          </a:p>
          <a:p>
            <a:pPr>
              <a:lnSpc>
                <a:spcPts val="2800"/>
              </a:lnSpc>
            </a:pPr>
            <a:r>
              <a:rPr lang="pt-BR" altLang="pt-BR" sz="2000" dirty="0" smtClean="0">
                <a:solidFill>
                  <a:srgbClr val="FFFFFF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Rio de Janeiro | Março 2015</a:t>
            </a:r>
            <a:endParaRPr lang="pt-BR" altLang="pt-BR" sz="2000" dirty="0">
              <a:solidFill>
                <a:srgbClr val="FFFFFF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  <p:pic>
        <p:nvPicPr>
          <p:cNvPr id="50180" name="Picture 4" descr="Oi_todomundo_logo_1_c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22" b="91819" l="10719" r="888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3" y="2662238"/>
            <a:ext cx="2024062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3225"/>
            <a:ext cx="8056800" cy="65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rgbClr val="00AAAD"/>
                </a:solidFill>
                <a:latin typeface="Simplon Oi Headline" pitchFamily="2" charset="0"/>
                <a:cs typeface="Arial" panose="020B0604020202020204" pitchFamily="34" charset="0"/>
              </a:rPr>
              <a:t>Contexto</a:t>
            </a:r>
            <a:endParaRPr lang="en-US" altLang="pt-BR" sz="5600" i="0" dirty="0" smtClean="0">
              <a:solidFill>
                <a:srgbClr val="00AAAD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  <p:sp>
        <p:nvSpPr>
          <p:cNvPr id="56324" name="Rectangle 10"/>
          <p:cNvSpPr>
            <a:spLocks noChangeArrowheads="1"/>
          </p:cNvSpPr>
          <p:nvPr/>
        </p:nvSpPr>
        <p:spPr bwMode="auto">
          <a:xfrm>
            <a:off x="468000" y="1163638"/>
            <a:ext cx="7858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altLang="pt-BR" sz="28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Fase 0: Workflows de </a:t>
            </a:r>
            <a:r>
              <a:rPr lang="pt-BR" altLang="pt-BR" sz="2800" dirty="0" err="1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Back-Office</a:t>
            </a:r>
            <a:endParaRPr lang="en-US" altLang="pt-BR" sz="2800" dirty="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485140543"/>
              </p:ext>
            </p:extLst>
          </p:nvPr>
        </p:nvGraphicFramePr>
        <p:xfrm>
          <a:off x="4621695" y="1656000"/>
          <a:ext cx="3978703" cy="2978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543599" y="1655999"/>
            <a:ext cx="3995744" cy="29781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1600" dirty="0" smtClean="0">
                <a:solidFill>
                  <a:srgbClr val="4D4D4D"/>
                </a:solidFill>
                <a:latin typeface="Simplon BP Regular" pitchFamily="2" charset="0"/>
              </a:rPr>
              <a:t>Para atender a </a:t>
            </a:r>
            <a:r>
              <a:rPr lang="pt-BR" sz="1600" b="1" dirty="0" smtClean="0">
                <a:solidFill>
                  <a:srgbClr val="4D4D4D"/>
                </a:solidFill>
                <a:latin typeface="Simplon BP Regular" pitchFamily="2" charset="0"/>
              </a:rPr>
              <a:t>Carga de solicitações em massa em BO</a:t>
            </a:r>
            <a:r>
              <a:rPr lang="pt-BR" sz="1600" dirty="0" smtClean="0">
                <a:solidFill>
                  <a:srgbClr val="4D4D4D"/>
                </a:solidFill>
                <a:latin typeface="Simplon BP Regular" pitchFamily="2" charset="0"/>
              </a:rPr>
              <a:t> a proposta atual é:</a:t>
            </a:r>
            <a:endParaRPr lang="pt-BR" sz="1600" b="1" dirty="0" smtClean="0">
              <a:solidFill>
                <a:srgbClr val="4D4D4D"/>
              </a:solidFill>
              <a:latin typeface="Simplon BP Regular" pitchFamily="2" charset="0"/>
            </a:endParaRPr>
          </a:p>
          <a:p>
            <a:pPr marL="342900" indent="-342900">
              <a:lnSpc>
                <a:spcPts val="1800"/>
              </a:lnSpc>
              <a:spcBef>
                <a:spcPts val="800"/>
              </a:spcBef>
              <a:buAutoNum type="arabicPeriod"/>
            </a:pPr>
            <a:r>
              <a:rPr lang="pt-BR" sz="1600" b="1" dirty="0" smtClean="0">
                <a:solidFill>
                  <a:srgbClr val="4D4D4D"/>
                </a:solidFill>
                <a:latin typeface="Simplon BP Regular" pitchFamily="2" charset="0"/>
              </a:rPr>
              <a:t>Identificar</a:t>
            </a:r>
            <a:r>
              <a:rPr lang="pt-BR" sz="1600" dirty="0" smtClean="0">
                <a:solidFill>
                  <a:srgbClr val="4D4D4D"/>
                </a:solidFill>
                <a:latin typeface="Simplon BP Regular" pitchFamily="2" charset="0"/>
              </a:rPr>
              <a:t>/mapear o </a:t>
            </a:r>
            <a:r>
              <a:rPr lang="pt-BR" sz="1600" b="1" dirty="0" smtClean="0">
                <a:solidFill>
                  <a:srgbClr val="4D4D4D"/>
                </a:solidFill>
                <a:latin typeface="Simplon BP Regular" pitchFamily="2" charset="0"/>
              </a:rPr>
              <a:t>formato</a:t>
            </a:r>
            <a:r>
              <a:rPr lang="pt-BR" sz="1600" dirty="0" smtClean="0">
                <a:solidFill>
                  <a:srgbClr val="4D4D4D"/>
                </a:solidFill>
                <a:latin typeface="Simplon BP Regular" pitchFamily="2" charset="0"/>
              </a:rPr>
              <a:t> dos </a:t>
            </a:r>
            <a:r>
              <a:rPr lang="pt-BR" sz="1600" b="1" dirty="0" smtClean="0">
                <a:solidFill>
                  <a:srgbClr val="4D4D4D"/>
                </a:solidFill>
                <a:latin typeface="Simplon BP Regular" pitchFamily="2" charset="0"/>
              </a:rPr>
              <a:t>arquivos</a:t>
            </a:r>
            <a:r>
              <a:rPr lang="pt-BR" sz="1600" dirty="0" smtClean="0">
                <a:solidFill>
                  <a:srgbClr val="4D4D4D"/>
                </a:solidFill>
                <a:latin typeface="Simplon BP Regular" pitchFamily="2" charset="0"/>
              </a:rPr>
              <a:t> extraídos de </a:t>
            </a:r>
            <a:r>
              <a:rPr lang="pt-BR" sz="1600" b="1" dirty="0" smtClean="0">
                <a:solidFill>
                  <a:srgbClr val="4D4D4D"/>
                </a:solidFill>
                <a:latin typeface="Simplon BP Regular" pitchFamily="2" charset="0"/>
              </a:rPr>
              <a:t>cada um </a:t>
            </a:r>
            <a:r>
              <a:rPr lang="pt-BR" sz="1600" dirty="0" smtClean="0">
                <a:solidFill>
                  <a:srgbClr val="4D4D4D"/>
                </a:solidFill>
                <a:latin typeface="Simplon BP Regular" pitchFamily="2" charset="0"/>
              </a:rPr>
              <a:t>dos </a:t>
            </a:r>
            <a:r>
              <a:rPr lang="pt-BR" sz="1600" b="1" dirty="0" smtClean="0">
                <a:solidFill>
                  <a:srgbClr val="4D4D4D"/>
                </a:solidFill>
                <a:latin typeface="Simplon BP Regular" pitchFamily="2" charset="0"/>
              </a:rPr>
              <a:t>sistemas</a:t>
            </a:r>
            <a:r>
              <a:rPr lang="pt-BR" sz="1600" dirty="0" smtClean="0">
                <a:solidFill>
                  <a:srgbClr val="4D4D4D"/>
                </a:solidFill>
                <a:latin typeface="Simplon BP Regular" pitchFamily="2" charset="0"/>
              </a:rPr>
              <a:t> utilizados pelo BO;</a:t>
            </a:r>
          </a:p>
          <a:p>
            <a:pPr marL="342900" indent="-342900">
              <a:lnSpc>
                <a:spcPts val="1800"/>
              </a:lnSpc>
              <a:spcBef>
                <a:spcPts val="800"/>
              </a:spcBef>
              <a:buAutoNum type="arabicPeriod"/>
            </a:pPr>
            <a:r>
              <a:rPr lang="pt-BR" sz="1600" b="1" dirty="0" smtClean="0">
                <a:solidFill>
                  <a:srgbClr val="4D4D4D"/>
                </a:solidFill>
                <a:latin typeface="Simplon BP Regular" pitchFamily="2" charset="0"/>
              </a:rPr>
              <a:t>Definir</a:t>
            </a:r>
            <a:r>
              <a:rPr lang="pt-BR" sz="1600" dirty="0" smtClean="0">
                <a:solidFill>
                  <a:srgbClr val="4D4D4D"/>
                </a:solidFill>
                <a:latin typeface="Simplon BP Regular" pitchFamily="2" charset="0"/>
              </a:rPr>
              <a:t> um “</a:t>
            </a:r>
            <a:r>
              <a:rPr lang="pt-BR" sz="1600" b="1" dirty="0" smtClean="0">
                <a:solidFill>
                  <a:srgbClr val="4D4D4D"/>
                </a:solidFill>
                <a:latin typeface="Simplon BP Regular" pitchFamily="2" charset="0"/>
              </a:rPr>
              <a:t>layout</a:t>
            </a:r>
            <a:r>
              <a:rPr lang="pt-BR" sz="1600" dirty="0" smtClean="0">
                <a:solidFill>
                  <a:srgbClr val="4D4D4D"/>
                </a:solidFill>
                <a:latin typeface="Simplon BP Regular" pitchFamily="2" charset="0"/>
              </a:rPr>
              <a:t>” de </a:t>
            </a:r>
            <a:r>
              <a:rPr lang="pt-BR" sz="1600" b="1" dirty="0" smtClean="0">
                <a:solidFill>
                  <a:srgbClr val="4D4D4D"/>
                </a:solidFill>
                <a:latin typeface="Simplon BP Regular" pitchFamily="2" charset="0"/>
              </a:rPr>
              <a:t>leitura</a:t>
            </a:r>
            <a:r>
              <a:rPr lang="pt-BR" sz="1600" dirty="0" smtClean="0">
                <a:solidFill>
                  <a:srgbClr val="4D4D4D"/>
                </a:solidFill>
                <a:latin typeface="Simplon BP Regular" pitchFamily="2" charset="0"/>
              </a:rPr>
              <a:t> dos dados para cada arquivo;</a:t>
            </a:r>
          </a:p>
          <a:p>
            <a:pPr marL="342900" indent="-342900">
              <a:lnSpc>
                <a:spcPts val="1800"/>
              </a:lnSpc>
              <a:spcBef>
                <a:spcPts val="800"/>
              </a:spcBef>
              <a:buAutoNum type="arabicPeriod"/>
            </a:pPr>
            <a:r>
              <a:rPr lang="pt-BR" sz="1600" b="1" dirty="0" smtClean="0">
                <a:solidFill>
                  <a:srgbClr val="4D4D4D"/>
                </a:solidFill>
                <a:latin typeface="Simplon BP Regular" pitchFamily="2" charset="0"/>
              </a:rPr>
              <a:t>Definir</a:t>
            </a:r>
            <a:r>
              <a:rPr lang="pt-BR" sz="1600" dirty="0">
                <a:solidFill>
                  <a:srgbClr val="4D4D4D"/>
                </a:solidFill>
                <a:latin typeface="Simplon BP Regular" pitchFamily="2" charset="0"/>
              </a:rPr>
              <a:t> </a:t>
            </a:r>
            <a:r>
              <a:rPr lang="pt-BR" sz="1600" dirty="0" smtClean="0">
                <a:solidFill>
                  <a:srgbClr val="4D4D4D"/>
                </a:solidFill>
                <a:latin typeface="Simplon BP Regular" pitchFamily="2" charset="0"/>
              </a:rPr>
              <a:t>7 “</a:t>
            </a:r>
            <a:r>
              <a:rPr lang="pt-BR" sz="1600" b="1" dirty="0" smtClean="0">
                <a:solidFill>
                  <a:srgbClr val="4D4D4D"/>
                </a:solidFill>
                <a:latin typeface="Simplon BP Regular" pitchFamily="2" charset="0"/>
              </a:rPr>
              <a:t>layouts</a:t>
            </a:r>
            <a:r>
              <a:rPr lang="pt-BR" sz="1600" dirty="0" smtClean="0">
                <a:solidFill>
                  <a:srgbClr val="4D4D4D"/>
                </a:solidFill>
                <a:latin typeface="Simplon BP Regular" pitchFamily="2" charset="0"/>
              </a:rPr>
              <a:t>” (6 + 1) de </a:t>
            </a:r>
            <a:r>
              <a:rPr lang="pt-BR" sz="1600" b="1" dirty="0" smtClean="0">
                <a:solidFill>
                  <a:srgbClr val="4D4D4D"/>
                </a:solidFill>
                <a:latin typeface="Simplon BP Regular" pitchFamily="2" charset="0"/>
              </a:rPr>
              <a:t>carga</a:t>
            </a:r>
            <a:r>
              <a:rPr lang="pt-BR" sz="1600" dirty="0" smtClean="0">
                <a:solidFill>
                  <a:srgbClr val="4D4D4D"/>
                </a:solidFill>
                <a:latin typeface="Simplon BP Regular" pitchFamily="2" charset="0"/>
              </a:rPr>
              <a:t> dos dados para cada arquivo no </a:t>
            </a:r>
            <a:r>
              <a:rPr lang="pt-BR" sz="1600" b="1" dirty="0" smtClean="0">
                <a:solidFill>
                  <a:srgbClr val="4D4D4D"/>
                </a:solidFill>
                <a:latin typeface="Simplon BP Regular" pitchFamily="2" charset="0"/>
              </a:rPr>
              <a:t>Oracle Service Cloud </a:t>
            </a:r>
            <a:r>
              <a:rPr lang="pt-BR" sz="1600" dirty="0" smtClean="0">
                <a:solidFill>
                  <a:srgbClr val="4D4D4D"/>
                </a:solidFill>
                <a:latin typeface="Simplon BP Regular" pitchFamily="2" charset="0"/>
              </a:rPr>
              <a:t>(mais especificamente para </a:t>
            </a:r>
            <a:r>
              <a:rPr lang="pt-BR" sz="1600" b="1" dirty="0" smtClean="0">
                <a:solidFill>
                  <a:srgbClr val="4D4D4D"/>
                </a:solidFill>
                <a:latin typeface="Simplon BP Regular" pitchFamily="2" charset="0"/>
              </a:rPr>
              <a:t>Data </a:t>
            </a:r>
            <a:r>
              <a:rPr lang="pt-BR" sz="1600" b="1" dirty="0" err="1" smtClean="0">
                <a:solidFill>
                  <a:srgbClr val="4D4D4D"/>
                </a:solidFill>
                <a:latin typeface="Simplon BP Regular" pitchFamily="2" charset="0"/>
              </a:rPr>
              <a:t>Integrator</a:t>
            </a:r>
            <a:r>
              <a:rPr lang="pt-BR" sz="1600" dirty="0" smtClean="0">
                <a:solidFill>
                  <a:srgbClr val="4D4D4D"/>
                </a:solidFill>
                <a:latin typeface="Simplon BP Regula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5339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543600" y="1656000"/>
            <a:ext cx="8415343" cy="317999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1600" b="1" dirty="0" smtClean="0">
                <a:solidFill>
                  <a:srgbClr val="F8381C"/>
                </a:solidFill>
                <a:latin typeface="Simplon BP Regular" pitchFamily="2" charset="0"/>
              </a:rPr>
              <a:t>Riscos identificados na solução contratada:</a:t>
            </a:r>
          </a:p>
          <a:p>
            <a:pPr marL="342900" indent="-342900">
              <a:lnSpc>
                <a:spcPts val="1800"/>
              </a:lnSpc>
              <a:spcBef>
                <a:spcPts val="800"/>
              </a:spcBef>
              <a:buFont typeface="+mj-lt"/>
              <a:buAutoNum type="arabicPeriod"/>
            </a:pPr>
            <a:r>
              <a:rPr lang="pt-BR" sz="1400" dirty="0" smtClean="0">
                <a:solidFill>
                  <a:srgbClr val="F8381C"/>
                </a:solidFill>
                <a:latin typeface="Simplon BP Regular" pitchFamily="2" charset="0"/>
              </a:rPr>
              <a:t>Os arquivos são gerados por </a:t>
            </a:r>
            <a:r>
              <a:rPr lang="pt-BR" sz="1400" b="1" i="1" dirty="0" smtClean="0">
                <a:solidFill>
                  <a:srgbClr val="F8381C"/>
                </a:solidFill>
                <a:latin typeface="Simplon BP Regular" pitchFamily="2" charset="0"/>
              </a:rPr>
              <a:t>macros e/ou relatórios</a:t>
            </a:r>
            <a:r>
              <a:rPr lang="pt-BR" sz="1400" dirty="0" smtClean="0">
                <a:solidFill>
                  <a:srgbClr val="F8381C"/>
                </a:solidFill>
                <a:latin typeface="Simplon BP Regular" pitchFamily="2" charset="0"/>
              </a:rPr>
              <a:t> (extrações) e não representam os dados efetivos dos sistemas envolvidos;</a:t>
            </a:r>
          </a:p>
          <a:p>
            <a:pPr marL="342900" indent="-342900">
              <a:lnSpc>
                <a:spcPts val="1800"/>
              </a:lnSpc>
              <a:spcBef>
                <a:spcPts val="800"/>
              </a:spcBef>
              <a:buFont typeface="+mj-lt"/>
              <a:buAutoNum type="arabicPeriod"/>
            </a:pPr>
            <a:r>
              <a:rPr lang="pt-BR" sz="1400" dirty="0" smtClean="0">
                <a:solidFill>
                  <a:srgbClr val="F8381C"/>
                </a:solidFill>
                <a:latin typeface="Simplon BP Regular" pitchFamily="2" charset="0"/>
              </a:rPr>
              <a:t>Os layouts de leitura dos dados serão definidos sobre dados manipulados (seja pelo sistema ou pelo usuário);</a:t>
            </a:r>
          </a:p>
          <a:p>
            <a:pPr marL="342900" indent="-342900">
              <a:lnSpc>
                <a:spcPts val="1800"/>
              </a:lnSpc>
              <a:spcBef>
                <a:spcPts val="800"/>
              </a:spcBef>
              <a:buFont typeface="+mj-lt"/>
              <a:buAutoNum type="arabicPeriod"/>
            </a:pPr>
            <a:r>
              <a:rPr lang="pt-BR" sz="1400" dirty="0">
                <a:solidFill>
                  <a:srgbClr val="F8381C"/>
                </a:solidFill>
                <a:latin typeface="Simplon BP Regular" pitchFamily="2" charset="0"/>
              </a:rPr>
              <a:t>A complexidade da transformação/tradução (Ref. Data) está atrelada às atividades de carga dos dados</a:t>
            </a:r>
          </a:p>
          <a:p>
            <a:pPr marL="342900" indent="-342900">
              <a:lnSpc>
                <a:spcPts val="1800"/>
              </a:lnSpc>
              <a:spcBef>
                <a:spcPts val="800"/>
              </a:spcBef>
              <a:buFont typeface="+mj-lt"/>
              <a:buAutoNum type="arabicPeriod"/>
            </a:pPr>
            <a:r>
              <a:rPr lang="pt-BR" sz="1400" dirty="0" smtClean="0">
                <a:solidFill>
                  <a:srgbClr val="F8381C"/>
                </a:solidFill>
                <a:latin typeface="Simplon BP Regular" pitchFamily="2" charset="0"/>
              </a:rPr>
              <a:t>Não há previsão sobre tratamento de erros na carga de forma automática;</a:t>
            </a:r>
          </a:p>
          <a:p>
            <a:pPr marL="342900" indent="-342900">
              <a:lnSpc>
                <a:spcPts val="1800"/>
              </a:lnSpc>
              <a:spcBef>
                <a:spcPts val="800"/>
              </a:spcBef>
              <a:buFont typeface="+mj-lt"/>
              <a:buAutoNum type="arabicPeriod"/>
            </a:pPr>
            <a:r>
              <a:rPr lang="pt-BR" sz="1400" dirty="0" smtClean="0">
                <a:solidFill>
                  <a:srgbClr val="F8381C"/>
                </a:solidFill>
                <a:latin typeface="Simplon BP Regular" pitchFamily="2" charset="0"/>
              </a:rPr>
              <a:t>De acordo com o proposto, o modelo de dados da solução será alterado para comportar o modelo da Oi. Esta abordagem pode impossibilitar a evolução do modelo de dados da ferramenta OSC de forma a aumentar o nível de complexidade na fase 1, além de gerar problemas sobre os serviços de integração na fase 1, dado que os dados que serão registrados na fase 0 não representam (necessariamente) os dados utilizados pelos legados Oi. </a:t>
            </a:r>
          </a:p>
        </p:txBody>
      </p:sp>
      <p:sp>
        <p:nvSpPr>
          <p:cNvPr id="56323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3225"/>
            <a:ext cx="8056800" cy="65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rgbClr val="00AAAD"/>
                </a:solidFill>
                <a:latin typeface="Simplon Oi Headline" pitchFamily="2" charset="0"/>
                <a:cs typeface="Arial" panose="020B0604020202020204" pitchFamily="34" charset="0"/>
              </a:rPr>
              <a:t>Contexto</a:t>
            </a:r>
            <a:endParaRPr lang="en-US" altLang="pt-BR" sz="5600" i="0" dirty="0" smtClean="0">
              <a:solidFill>
                <a:srgbClr val="00AAAD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  <p:sp>
        <p:nvSpPr>
          <p:cNvPr id="56324" name="Rectangle 10"/>
          <p:cNvSpPr>
            <a:spLocks noChangeArrowheads="1"/>
          </p:cNvSpPr>
          <p:nvPr/>
        </p:nvSpPr>
        <p:spPr bwMode="auto">
          <a:xfrm>
            <a:off x="468000" y="1163638"/>
            <a:ext cx="7858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altLang="pt-BR" sz="28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Fase 0: Workflows de </a:t>
            </a:r>
            <a:r>
              <a:rPr lang="pt-BR" altLang="pt-BR" sz="2800" dirty="0" err="1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Back-Office</a:t>
            </a:r>
            <a:endParaRPr lang="en-US" altLang="pt-BR" sz="2800" dirty="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13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3225"/>
            <a:ext cx="8056800" cy="65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rgbClr val="00AAAD"/>
                </a:solidFill>
                <a:latin typeface="Simplon Oi Headline" pitchFamily="2" charset="0"/>
                <a:cs typeface="Arial" panose="020B0604020202020204" pitchFamily="34" charset="0"/>
              </a:rPr>
              <a:t>Contexto</a:t>
            </a:r>
            <a:endParaRPr lang="en-US" altLang="pt-BR" sz="5600" i="0" dirty="0" smtClean="0">
              <a:solidFill>
                <a:srgbClr val="00AAAD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  <p:sp>
        <p:nvSpPr>
          <p:cNvPr id="56324" name="Rectangle 10"/>
          <p:cNvSpPr>
            <a:spLocks noChangeArrowheads="1"/>
          </p:cNvSpPr>
          <p:nvPr/>
        </p:nvSpPr>
        <p:spPr bwMode="auto">
          <a:xfrm>
            <a:off x="468000" y="1163638"/>
            <a:ext cx="7858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altLang="pt-BR" sz="28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Fase 0: Workflows de </a:t>
            </a:r>
            <a:r>
              <a:rPr lang="pt-BR" altLang="pt-BR" sz="2800" dirty="0" err="1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Back-Office</a:t>
            </a:r>
            <a:endParaRPr lang="en-US" altLang="pt-BR" sz="2800" dirty="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543599" y="1655999"/>
            <a:ext cx="3995744" cy="29781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1600" dirty="0" smtClean="0">
                <a:solidFill>
                  <a:srgbClr val="4D4D4D"/>
                </a:solidFill>
                <a:latin typeface="Simplon BP Regular" pitchFamily="2" charset="0"/>
              </a:rPr>
              <a:t>Para atender a </a:t>
            </a:r>
            <a:r>
              <a:rPr lang="pt-BR" sz="1600" b="1" dirty="0">
                <a:solidFill>
                  <a:srgbClr val="4D4D4D"/>
                </a:solidFill>
                <a:latin typeface="Simplon BP Regular" pitchFamily="2" charset="0"/>
              </a:rPr>
              <a:t>Carga de solicitações em massa em BO</a:t>
            </a:r>
            <a:r>
              <a:rPr lang="pt-BR" sz="1600" dirty="0" smtClean="0">
                <a:solidFill>
                  <a:srgbClr val="4D4D4D"/>
                </a:solidFill>
                <a:latin typeface="Simplon BP Regular" pitchFamily="2" charset="0"/>
              </a:rPr>
              <a:t> a proposta atual é:</a:t>
            </a:r>
            <a:endParaRPr lang="pt-BR" sz="1600" b="1" dirty="0" smtClean="0">
              <a:solidFill>
                <a:srgbClr val="4D4D4D"/>
              </a:solidFill>
              <a:latin typeface="Simplon BP Regular" pitchFamily="2" charset="0"/>
            </a:endParaRPr>
          </a:p>
          <a:p>
            <a:pPr marL="342900" indent="-342900">
              <a:lnSpc>
                <a:spcPts val="1800"/>
              </a:lnSpc>
              <a:spcBef>
                <a:spcPts val="800"/>
              </a:spcBef>
              <a:buAutoNum type="arabicPeriod"/>
            </a:pPr>
            <a:r>
              <a:rPr lang="pt-BR" sz="1600" b="1" dirty="0">
                <a:solidFill>
                  <a:srgbClr val="4D4D4D"/>
                </a:solidFill>
                <a:latin typeface="Simplon BP Regular" pitchFamily="2" charset="0"/>
              </a:rPr>
              <a:t>Identificar</a:t>
            </a:r>
            <a:r>
              <a:rPr lang="pt-BR" sz="1600" dirty="0">
                <a:solidFill>
                  <a:srgbClr val="4D4D4D"/>
                </a:solidFill>
                <a:latin typeface="Simplon BP Regular" pitchFamily="2" charset="0"/>
              </a:rPr>
              <a:t>/mapear o </a:t>
            </a:r>
            <a:r>
              <a:rPr lang="pt-BR" sz="1600" b="1" dirty="0">
                <a:solidFill>
                  <a:srgbClr val="4D4D4D"/>
                </a:solidFill>
                <a:latin typeface="Simplon BP Regular" pitchFamily="2" charset="0"/>
              </a:rPr>
              <a:t>formato</a:t>
            </a:r>
            <a:r>
              <a:rPr lang="pt-BR" sz="1600" dirty="0">
                <a:solidFill>
                  <a:srgbClr val="4D4D4D"/>
                </a:solidFill>
                <a:latin typeface="Simplon BP Regular" pitchFamily="2" charset="0"/>
              </a:rPr>
              <a:t> dos </a:t>
            </a:r>
            <a:r>
              <a:rPr lang="pt-BR" sz="1600" b="1" dirty="0">
                <a:solidFill>
                  <a:srgbClr val="4D4D4D"/>
                </a:solidFill>
                <a:latin typeface="Simplon BP Regular" pitchFamily="2" charset="0"/>
              </a:rPr>
              <a:t>arquivos</a:t>
            </a:r>
            <a:r>
              <a:rPr lang="pt-BR" sz="1600" dirty="0">
                <a:solidFill>
                  <a:srgbClr val="4D4D4D"/>
                </a:solidFill>
                <a:latin typeface="Simplon BP Regular" pitchFamily="2" charset="0"/>
              </a:rPr>
              <a:t> extraídos de </a:t>
            </a:r>
            <a:r>
              <a:rPr lang="pt-BR" sz="1600" b="1" dirty="0">
                <a:solidFill>
                  <a:srgbClr val="4D4D4D"/>
                </a:solidFill>
                <a:latin typeface="Simplon BP Regular" pitchFamily="2" charset="0"/>
              </a:rPr>
              <a:t>cada um </a:t>
            </a:r>
            <a:r>
              <a:rPr lang="pt-BR" sz="1600" dirty="0">
                <a:solidFill>
                  <a:srgbClr val="4D4D4D"/>
                </a:solidFill>
                <a:latin typeface="Simplon BP Regular" pitchFamily="2" charset="0"/>
              </a:rPr>
              <a:t>dos </a:t>
            </a:r>
            <a:r>
              <a:rPr lang="pt-BR" sz="1600" b="1" dirty="0">
                <a:solidFill>
                  <a:srgbClr val="4D4D4D"/>
                </a:solidFill>
                <a:latin typeface="Simplon BP Regular" pitchFamily="2" charset="0"/>
              </a:rPr>
              <a:t>sistemas</a:t>
            </a:r>
            <a:r>
              <a:rPr lang="pt-BR" sz="1600" dirty="0">
                <a:solidFill>
                  <a:srgbClr val="4D4D4D"/>
                </a:solidFill>
                <a:latin typeface="Simplon BP Regular" pitchFamily="2" charset="0"/>
              </a:rPr>
              <a:t> utilizados pelo BO;</a:t>
            </a:r>
          </a:p>
          <a:p>
            <a:pPr marL="342900" indent="-342900">
              <a:lnSpc>
                <a:spcPts val="1800"/>
              </a:lnSpc>
              <a:spcBef>
                <a:spcPts val="800"/>
              </a:spcBef>
              <a:buAutoNum type="arabicPeriod"/>
            </a:pPr>
            <a:r>
              <a:rPr lang="pt-BR" sz="1600" b="1" dirty="0">
                <a:solidFill>
                  <a:srgbClr val="4D4D4D"/>
                </a:solidFill>
                <a:latin typeface="Simplon BP Regular" pitchFamily="2" charset="0"/>
              </a:rPr>
              <a:t>Definir</a:t>
            </a:r>
            <a:r>
              <a:rPr lang="pt-BR" sz="1600" dirty="0">
                <a:solidFill>
                  <a:srgbClr val="4D4D4D"/>
                </a:solidFill>
                <a:latin typeface="Simplon BP Regular" pitchFamily="2" charset="0"/>
              </a:rPr>
              <a:t> um “</a:t>
            </a:r>
            <a:r>
              <a:rPr lang="pt-BR" sz="1600" b="1" dirty="0">
                <a:solidFill>
                  <a:srgbClr val="4D4D4D"/>
                </a:solidFill>
                <a:latin typeface="Simplon BP Regular" pitchFamily="2" charset="0"/>
              </a:rPr>
              <a:t>layout</a:t>
            </a:r>
            <a:r>
              <a:rPr lang="pt-BR" sz="1600" dirty="0">
                <a:solidFill>
                  <a:srgbClr val="4D4D4D"/>
                </a:solidFill>
                <a:latin typeface="Simplon BP Regular" pitchFamily="2" charset="0"/>
              </a:rPr>
              <a:t>” de </a:t>
            </a:r>
            <a:r>
              <a:rPr lang="pt-BR" sz="1600" b="1" dirty="0">
                <a:solidFill>
                  <a:srgbClr val="4D4D4D"/>
                </a:solidFill>
                <a:latin typeface="Simplon BP Regular" pitchFamily="2" charset="0"/>
              </a:rPr>
              <a:t>leitura</a:t>
            </a:r>
            <a:r>
              <a:rPr lang="pt-BR" sz="1600" dirty="0">
                <a:solidFill>
                  <a:srgbClr val="4D4D4D"/>
                </a:solidFill>
                <a:latin typeface="Simplon BP Regular" pitchFamily="2" charset="0"/>
              </a:rPr>
              <a:t> dos dados para cada arquivo;</a:t>
            </a:r>
          </a:p>
          <a:p>
            <a:pPr marL="342900" indent="-342900">
              <a:lnSpc>
                <a:spcPts val="1800"/>
              </a:lnSpc>
              <a:spcBef>
                <a:spcPts val="800"/>
              </a:spcBef>
              <a:buAutoNum type="arabicPeriod"/>
            </a:pPr>
            <a:r>
              <a:rPr lang="pt-BR" sz="1600" b="1" dirty="0">
                <a:solidFill>
                  <a:srgbClr val="4D4D4D"/>
                </a:solidFill>
                <a:latin typeface="Simplon BP Regular" pitchFamily="2" charset="0"/>
              </a:rPr>
              <a:t>Definir</a:t>
            </a:r>
            <a:r>
              <a:rPr lang="pt-BR" sz="1600" dirty="0">
                <a:solidFill>
                  <a:srgbClr val="4D4D4D"/>
                </a:solidFill>
                <a:latin typeface="Simplon BP Regular" pitchFamily="2" charset="0"/>
              </a:rPr>
              <a:t> 7 “</a:t>
            </a:r>
            <a:r>
              <a:rPr lang="pt-BR" sz="1600" b="1" dirty="0">
                <a:solidFill>
                  <a:srgbClr val="4D4D4D"/>
                </a:solidFill>
                <a:latin typeface="Simplon BP Regular" pitchFamily="2" charset="0"/>
              </a:rPr>
              <a:t>layouts</a:t>
            </a:r>
            <a:r>
              <a:rPr lang="pt-BR" sz="1600" dirty="0">
                <a:solidFill>
                  <a:srgbClr val="4D4D4D"/>
                </a:solidFill>
                <a:latin typeface="Simplon BP Regular" pitchFamily="2" charset="0"/>
              </a:rPr>
              <a:t>” (6 + 1) de </a:t>
            </a:r>
            <a:r>
              <a:rPr lang="pt-BR" sz="1600" b="1" dirty="0">
                <a:solidFill>
                  <a:srgbClr val="4D4D4D"/>
                </a:solidFill>
                <a:latin typeface="Simplon BP Regular" pitchFamily="2" charset="0"/>
              </a:rPr>
              <a:t>carga</a:t>
            </a:r>
            <a:r>
              <a:rPr lang="pt-BR" sz="1600" dirty="0">
                <a:solidFill>
                  <a:srgbClr val="4D4D4D"/>
                </a:solidFill>
                <a:latin typeface="Simplon BP Regular" pitchFamily="2" charset="0"/>
              </a:rPr>
              <a:t> dos dados para cada arquivo no </a:t>
            </a:r>
            <a:r>
              <a:rPr lang="pt-BR" sz="1600" b="1" dirty="0">
                <a:solidFill>
                  <a:srgbClr val="4D4D4D"/>
                </a:solidFill>
                <a:latin typeface="Simplon BP Regular" pitchFamily="2" charset="0"/>
              </a:rPr>
              <a:t>Oracle Service Cloud </a:t>
            </a:r>
            <a:r>
              <a:rPr lang="pt-BR" sz="1600" dirty="0">
                <a:solidFill>
                  <a:srgbClr val="4D4D4D"/>
                </a:solidFill>
                <a:latin typeface="Simplon BP Regular" pitchFamily="2" charset="0"/>
              </a:rPr>
              <a:t>(mais especificamente para </a:t>
            </a:r>
            <a:r>
              <a:rPr lang="pt-BR" sz="1600" b="1" dirty="0">
                <a:solidFill>
                  <a:srgbClr val="4D4D4D"/>
                </a:solidFill>
                <a:latin typeface="Simplon BP Regular" pitchFamily="2" charset="0"/>
              </a:rPr>
              <a:t>Data </a:t>
            </a:r>
            <a:r>
              <a:rPr lang="pt-BR" sz="1600" b="1" dirty="0" err="1">
                <a:solidFill>
                  <a:srgbClr val="4D4D4D"/>
                </a:solidFill>
                <a:latin typeface="Simplon BP Regular" pitchFamily="2" charset="0"/>
              </a:rPr>
              <a:t>Integrator</a:t>
            </a:r>
            <a:r>
              <a:rPr lang="pt-BR" sz="1600" dirty="0">
                <a:solidFill>
                  <a:srgbClr val="4D4D4D"/>
                </a:solidFill>
                <a:latin typeface="Simplon BP Regular" pitchFamily="2" charset="0"/>
              </a:rPr>
              <a:t>)</a:t>
            </a:r>
          </a:p>
        </p:txBody>
      </p:sp>
      <p:graphicFrame>
        <p:nvGraphicFramePr>
          <p:cNvPr id="7" name="Diagrama 6"/>
          <p:cNvGraphicFramePr/>
          <p:nvPr>
            <p:extLst/>
          </p:nvPr>
        </p:nvGraphicFramePr>
        <p:xfrm>
          <a:off x="4621695" y="1656000"/>
          <a:ext cx="3978703" cy="2978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tângulo 1"/>
          <p:cNvSpPr/>
          <p:nvPr/>
        </p:nvSpPr>
        <p:spPr>
          <a:xfrm>
            <a:off x="4621695" y="1656000"/>
            <a:ext cx="4337248" cy="317999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1600" b="1" dirty="0" smtClean="0">
                <a:solidFill>
                  <a:srgbClr val="F8381C"/>
                </a:solidFill>
                <a:latin typeface="Simplon BP Regular" pitchFamily="2" charset="0"/>
              </a:rPr>
              <a:t>Riscos identificados na solução contratada:</a:t>
            </a:r>
          </a:p>
          <a:p>
            <a:pPr marL="342900" indent="-342900">
              <a:lnSpc>
                <a:spcPts val="1800"/>
              </a:lnSpc>
              <a:spcBef>
                <a:spcPts val="800"/>
              </a:spcBef>
              <a:buFont typeface="+mj-lt"/>
              <a:buAutoNum type="arabicPeriod"/>
            </a:pPr>
            <a:r>
              <a:rPr lang="pt-BR" sz="1400" dirty="0" smtClean="0">
                <a:solidFill>
                  <a:srgbClr val="F8381C"/>
                </a:solidFill>
                <a:latin typeface="Simplon BP Regular" pitchFamily="2" charset="0"/>
              </a:rPr>
              <a:t>Os arquivos são gerados por </a:t>
            </a:r>
            <a:r>
              <a:rPr lang="pt-BR" sz="1400" b="1" i="1" dirty="0" smtClean="0">
                <a:solidFill>
                  <a:srgbClr val="F8381C"/>
                </a:solidFill>
                <a:latin typeface="Simplon BP Regular" pitchFamily="2" charset="0"/>
              </a:rPr>
              <a:t>macros e/ou relatórios</a:t>
            </a:r>
            <a:r>
              <a:rPr lang="pt-BR" sz="1400" dirty="0" smtClean="0">
                <a:solidFill>
                  <a:srgbClr val="F8381C"/>
                </a:solidFill>
                <a:latin typeface="Simplon BP Regular" pitchFamily="2" charset="0"/>
              </a:rPr>
              <a:t> e não representam os dados efetivos dos sistemas envolvidos;</a:t>
            </a:r>
          </a:p>
          <a:p>
            <a:pPr marL="342900" indent="-342900">
              <a:lnSpc>
                <a:spcPts val="1800"/>
              </a:lnSpc>
              <a:spcBef>
                <a:spcPts val="800"/>
              </a:spcBef>
              <a:buFont typeface="+mj-lt"/>
              <a:buAutoNum type="arabicPeriod"/>
            </a:pPr>
            <a:r>
              <a:rPr lang="pt-BR" sz="1400" dirty="0" smtClean="0">
                <a:solidFill>
                  <a:srgbClr val="F8381C"/>
                </a:solidFill>
                <a:latin typeface="Simplon BP Regular" pitchFamily="2" charset="0"/>
              </a:rPr>
              <a:t>Os layouts de leitura dos dados serão definidos sobre dados manipulados (seja pelo sistema ou pelo usuário);</a:t>
            </a:r>
          </a:p>
          <a:p>
            <a:pPr marL="342900" indent="-342900">
              <a:lnSpc>
                <a:spcPts val="1800"/>
              </a:lnSpc>
              <a:spcBef>
                <a:spcPts val="800"/>
              </a:spcBef>
              <a:buFont typeface="+mj-lt"/>
              <a:buAutoNum type="arabicPeriod"/>
            </a:pPr>
            <a:r>
              <a:rPr lang="pt-BR" sz="1400" dirty="0">
                <a:solidFill>
                  <a:srgbClr val="F8381C"/>
                </a:solidFill>
                <a:latin typeface="Simplon BP Regular" pitchFamily="2" charset="0"/>
              </a:rPr>
              <a:t>A complexidade da transformação/tradução (Ref. Data) está atrelada às atividades de carga dos dados</a:t>
            </a:r>
          </a:p>
          <a:p>
            <a:pPr marL="342900" indent="-342900">
              <a:lnSpc>
                <a:spcPts val="1800"/>
              </a:lnSpc>
              <a:spcBef>
                <a:spcPts val="800"/>
              </a:spcBef>
              <a:buFont typeface="+mj-lt"/>
              <a:buAutoNum type="arabicPeriod"/>
            </a:pPr>
            <a:r>
              <a:rPr lang="pt-BR" sz="1400" dirty="0" smtClean="0">
                <a:solidFill>
                  <a:srgbClr val="F8381C"/>
                </a:solidFill>
                <a:latin typeface="Simplon BP Regular" pitchFamily="2" charset="0"/>
              </a:rPr>
              <a:t>Não há previsão sobre tratamento de erros na carga de forma automática;</a:t>
            </a:r>
          </a:p>
        </p:txBody>
      </p:sp>
    </p:spTree>
    <p:extLst>
      <p:ext uri="{BB962C8B-B14F-4D97-AF65-F5344CB8AC3E}">
        <p14:creationId xmlns:p14="http://schemas.microsoft.com/office/powerpoint/2010/main" val="379160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3200"/>
            <a:ext cx="8056800" cy="1376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chemeClr val="bg1"/>
                </a:solidFill>
                <a:latin typeface="Simplon Oi Headline" pitchFamily="2" charset="0"/>
                <a:cs typeface="Arial" panose="020B0604020202020204" pitchFamily="34" charset="0"/>
              </a:rPr>
              <a:t>Propostas</a:t>
            </a:r>
            <a:endParaRPr lang="en-US" altLang="pt-BR" sz="5600" i="0" dirty="0" smtClean="0">
              <a:solidFill>
                <a:schemeClr val="bg1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86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6"/>
          <p:cNvSpPr txBox="1">
            <a:spLocks noChangeArrowheads="1"/>
          </p:cNvSpPr>
          <p:nvPr/>
        </p:nvSpPr>
        <p:spPr bwMode="auto">
          <a:xfrm>
            <a:off x="554486" y="1347862"/>
            <a:ext cx="8056800" cy="622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1400"/>
              </a:lnSpc>
              <a:spcBef>
                <a:spcPts val="800"/>
              </a:spcBef>
            </a:pPr>
            <a:r>
              <a:rPr lang="pt-BR" altLang="pt-BR" sz="28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Modelo de Dados</a:t>
            </a:r>
          </a:p>
          <a:p>
            <a:pPr>
              <a:lnSpc>
                <a:spcPts val="1400"/>
              </a:lnSpc>
              <a:spcBef>
                <a:spcPts val="800"/>
              </a:spcBef>
            </a:pPr>
            <a:r>
              <a:rPr lang="pt-BR" altLang="pt-BR" sz="14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Em uma </a:t>
            </a:r>
            <a:r>
              <a:rPr lang="pt-BR" altLang="pt-BR" sz="1400" b="1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analise</a:t>
            </a:r>
            <a:r>
              <a:rPr lang="pt-BR" altLang="pt-BR" sz="14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 </a:t>
            </a:r>
            <a:r>
              <a:rPr lang="pt-BR" altLang="pt-BR" sz="1400" b="1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não exaustiva</a:t>
            </a:r>
            <a:r>
              <a:rPr lang="pt-BR" altLang="pt-BR" sz="14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 é </a:t>
            </a:r>
            <a:r>
              <a:rPr lang="pt-BR" altLang="pt-BR" sz="1400" b="1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possível afirmar</a:t>
            </a:r>
            <a:r>
              <a:rPr lang="pt-BR" altLang="pt-BR" sz="14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 que o </a:t>
            </a:r>
            <a:r>
              <a:rPr lang="pt-BR" altLang="pt-BR" sz="1400" b="1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modelo de dados</a:t>
            </a:r>
            <a:r>
              <a:rPr lang="pt-BR" altLang="pt-BR" sz="14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 da solução </a:t>
            </a:r>
            <a:r>
              <a:rPr lang="pt-BR" altLang="pt-BR" sz="1400" b="1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Oracle Service Cloud</a:t>
            </a:r>
            <a:r>
              <a:rPr lang="pt-BR" altLang="pt-BR" sz="14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 para </a:t>
            </a:r>
            <a:r>
              <a:rPr lang="pt-BR" altLang="pt-BR" sz="1400" b="1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Gestão de Incidentes</a:t>
            </a:r>
            <a:r>
              <a:rPr lang="pt-BR" altLang="pt-BR" sz="14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 é </a:t>
            </a:r>
            <a:r>
              <a:rPr lang="pt-BR" altLang="pt-BR" sz="1400" b="1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análogo</a:t>
            </a:r>
            <a:r>
              <a:rPr lang="pt-BR" altLang="pt-BR" sz="14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 ao </a:t>
            </a:r>
            <a:r>
              <a:rPr lang="pt-BR" altLang="pt-BR" sz="1400" b="1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modelo canônico Oi</a:t>
            </a:r>
            <a:r>
              <a:rPr lang="pt-BR" altLang="pt-BR" sz="14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 (</a:t>
            </a:r>
            <a:r>
              <a:rPr lang="pt-BR" altLang="pt-BR" sz="1400" b="1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gerado</a:t>
            </a:r>
            <a:r>
              <a:rPr lang="pt-BR" altLang="pt-BR" sz="14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 a partir do </a:t>
            </a:r>
            <a:r>
              <a:rPr lang="pt-BR" altLang="pt-BR" sz="1400" b="1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antigo escopo</a:t>
            </a:r>
            <a:r>
              <a:rPr lang="pt-BR" altLang="pt-BR" sz="14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 do </a:t>
            </a:r>
            <a:r>
              <a:rPr lang="pt-BR" altLang="pt-BR" sz="1400" b="1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projeto CRM</a:t>
            </a:r>
            <a:r>
              <a:rPr lang="pt-BR" altLang="pt-BR" sz="14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) para o mesmo fim.</a:t>
            </a:r>
          </a:p>
        </p:txBody>
      </p:sp>
      <p:sp>
        <p:nvSpPr>
          <p:cNvPr id="56323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3225"/>
            <a:ext cx="8056800" cy="65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rgbClr val="00AAAD"/>
                </a:solidFill>
                <a:latin typeface="Simplon Oi Headline" pitchFamily="2" charset="0"/>
                <a:cs typeface="Arial" panose="020B0604020202020204" pitchFamily="34" charset="0"/>
              </a:rPr>
              <a:t>Propostas</a:t>
            </a:r>
            <a:endParaRPr lang="en-US" altLang="pt-BR" sz="5600" i="0" dirty="0" smtClean="0">
              <a:solidFill>
                <a:srgbClr val="00AAAD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  <p:grpSp>
        <p:nvGrpSpPr>
          <p:cNvPr id="56342" name="Grupo 56341"/>
          <p:cNvGrpSpPr/>
          <p:nvPr/>
        </p:nvGrpSpPr>
        <p:grpSpPr>
          <a:xfrm>
            <a:off x="1077811" y="2285266"/>
            <a:ext cx="6988378" cy="2527795"/>
            <a:chOff x="920690" y="2285266"/>
            <a:chExt cx="6988378" cy="2527795"/>
          </a:xfrm>
        </p:grpSpPr>
        <p:grpSp>
          <p:nvGrpSpPr>
            <p:cNvPr id="56331" name="Grupo 56330"/>
            <p:cNvGrpSpPr/>
            <p:nvPr/>
          </p:nvGrpSpPr>
          <p:grpSpPr>
            <a:xfrm>
              <a:off x="6392968" y="4453061"/>
              <a:ext cx="1440000" cy="360000"/>
              <a:chOff x="6594353" y="3823795"/>
              <a:chExt cx="1440000" cy="360000"/>
            </a:xfrm>
          </p:grpSpPr>
          <p:sp>
            <p:nvSpPr>
              <p:cNvPr id="39" name="Retângulo de cantos arredondados 38"/>
              <p:cNvSpPr/>
              <p:nvPr/>
            </p:nvSpPr>
            <p:spPr>
              <a:xfrm>
                <a:off x="6594353" y="3823795"/>
                <a:ext cx="1440000" cy="360000"/>
              </a:xfrm>
              <a:prstGeom prst="roundRect">
                <a:avLst/>
              </a:prstGeom>
              <a:solidFill>
                <a:srgbClr val="00AAA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800"/>
                  </a:lnSpc>
                  <a:spcBef>
                    <a:spcPts val="800"/>
                  </a:spcBef>
                </a:pPr>
                <a:r>
                  <a:rPr lang="pt-BR" sz="1200" dirty="0" smtClean="0">
                    <a:solidFill>
                      <a:schemeClr val="bg1"/>
                    </a:solidFill>
                    <a:latin typeface="Simplon Oi Headline" pitchFamily="2" charset="0"/>
                  </a:rPr>
                  <a:t>SLA</a:t>
                </a:r>
                <a:endParaRPr lang="pt-BR" sz="1200" dirty="0">
                  <a:solidFill>
                    <a:schemeClr val="bg1"/>
                  </a:solidFill>
                  <a:latin typeface="Simplon Oi Headline" pitchFamily="2" charset="0"/>
                </a:endParaRPr>
              </a:p>
            </p:txBody>
          </p:sp>
          <p:pic>
            <p:nvPicPr>
              <p:cNvPr id="43" name="Picture 4" descr="Oi_todomundo_logo_1_c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475" b="91819" l="11142" r="8899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65" t="6864" r="9966" b="7189"/>
              <a:stretch/>
            </p:blipFill>
            <p:spPr bwMode="auto">
              <a:xfrm>
                <a:off x="7857252" y="3997411"/>
                <a:ext cx="173896" cy="185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6334" name="Grupo 56333"/>
            <p:cNvGrpSpPr/>
            <p:nvPr/>
          </p:nvGrpSpPr>
          <p:grpSpPr>
            <a:xfrm>
              <a:off x="3687208" y="2941200"/>
              <a:ext cx="1440000" cy="360000"/>
              <a:chOff x="4617934" y="2309666"/>
              <a:chExt cx="1440000" cy="360000"/>
            </a:xfrm>
          </p:grpSpPr>
          <p:sp>
            <p:nvSpPr>
              <p:cNvPr id="38" name="Retângulo de cantos arredondados 37"/>
              <p:cNvSpPr/>
              <p:nvPr/>
            </p:nvSpPr>
            <p:spPr>
              <a:xfrm>
                <a:off x="4617934" y="2309666"/>
                <a:ext cx="1440000" cy="360000"/>
              </a:xfrm>
              <a:prstGeom prst="roundRect">
                <a:avLst/>
              </a:prstGeom>
              <a:solidFill>
                <a:srgbClr val="00AAA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800"/>
                  </a:lnSpc>
                  <a:spcBef>
                    <a:spcPts val="800"/>
                  </a:spcBef>
                </a:pPr>
                <a:r>
                  <a:rPr lang="pt-BR" sz="1200" dirty="0" smtClean="0">
                    <a:solidFill>
                      <a:schemeClr val="bg1"/>
                    </a:solidFill>
                    <a:latin typeface="Simplon Oi Headline" pitchFamily="2" charset="0"/>
                  </a:rPr>
                  <a:t>Solicitação</a:t>
                </a:r>
                <a:endParaRPr lang="pt-BR" sz="1200" dirty="0">
                  <a:solidFill>
                    <a:schemeClr val="bg1"/>
                  </a:solidFill>
                  <a:latin typeface="Simplon Oi Headline" pitchFamily="2" charset="0"/>
                </a:endParaRPr>
              </a:p>
            </p:txBody>
          </p:sp>
          <p:pic>
            <p:nvPicPr>
              <p:cNvPr id="44" name="Picture 4" descr="Oi_todomundo_logo_1_c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475" b="91819" l="11142" r="8899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65" t="6864" r="9966" b="7189"/>
              <a:stretch/>
            </p:blipFill>
            <p:spPr bwMode="auto">
              <a:xfrm>
                <a:off x="5881866" y="2481209"/>
                <a:ext cx="173896" cy="185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6328" name="Grupo 56327"/>
            <p:cNvGrpSpPr/>
            <p:nvPr/>
          </p:nvGrpSpPr>
          <p:grpSpPr>
            <a:xfrm>
              <a:off x="4573018" y="4453061"/>
              <a:ext cx="1440000" cy="360000"/>
              <a:chOff x="5481975" y="3769370"/>
              <a:chExt cx="1440000" cy="360000"/>
            </a:xfrm>
          </p:grpSpPr>
          <p:sp>
            <p:nvSpPr>
              <p:cNvPr id="40" name="Retângulo de cantos arredondados 39"/>
              <p:cNvSpPr/>
              <p:nvPr/>
            </p:nvSpPr>
            <p:spPr>
              <a:xfrm>
                <a:off x="5481975" y="3769370"/>
                <a:ext cx="1440000" cy="360000"/>
              </a:xfrm>
              <a:prstGeom prst="roundRect">
                <a:avLst/>
              </a:prstGeom>
              <a:solidFill>
                <a:srgbClr val="00AAA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800"/>
                  </a:lnSpc>
                  <a:spcBef>
                    <a:spcPts val="800"/>
                  </a:spcBef>
                </a:pPr>
                <a:r>
                  <a:rPr lang="pt-BR" sz="1200" dirty="0" smtClean="0">
                    <a:solidFill>
                      <a:schemeClr val="bg1"/>
                    </a:solidFill>
                    <a:latin typeface="Simplon Oi Headline" pitchFamily="2" charset="0"/>
                  </a:rPr>
                  <a:t>Perfil Operador</a:t>
                </a:r>
                <a:endParaRPr lang="pt-BR" sz="1200" dirty="0">
                  <a:solidFill>
                    <a:schemeClr val="bg1"/>
                  </a:solidFill>
                  <a:latin typeface="Simplon Oi Headline" pitchFamily="2" charset="0"/>
                </a:endParaRPr>
              </a:p>
            </p:txBody>
          </p:sp>
          <p:pic>
            <p:nvPicPr>
              <p:cNvPr id="45" name="Picture 4" descr="Oi_todomundo_logo_1_c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475" b="91819" l="11142" r="8899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65" t="6864" r="9966" b="7189"/>
              <a:stretch/>
            </p:blipFill>
            <p:spPr bwMode="auto">
              <a:xfrm>
                <a:off x="6747119" y="3941355"/>
                <a:ext cx="173896" cy="185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6332" name="Grupo 56331"/>
            <p:cNvGrpSpPr/>
            <p:nvPr/>
          </p:nvGrpSpPr>
          <p:grpSpPr>
            <a:xfrm>
              <a:off x="2748661" y="4452466"/>
              <a:ext cx="1440000" cy="360000"/>
              <a:chOff x="2950046" y="3823200"/>
              <a:chExt cx="1440000" cy="360000"/>
            </a:xfrm>
          </p:grpSpPr>
          <p:sp>
            <p:nvSpPr>
              <p:cNvPr id="41" name="Retângulo de cantos arredondados 40"/>
              <p:cNvSpPr/>
              <p:nvPr/>
            </p:nvSpPr>
            <p:spPr>
              <a:xfrm>
                <a:off x="2950046" y="3823200"/>
                <a:ext cx="1440000" cy="360000"/>
              </a:xfrm>
              <a:prstGeom prst="roundRect">
                <a:avLst/>
              </a:prstGeom>
              <a:solidFill>
                <a:srgbClr val="00AAA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800"/>
                  </a:lnSpc>
                  <a:spcBef>
                    <a:spcPts val="800"/>
                  </a:spcBef>
                </a:pPr>
                <a:r>
                  <a:rPr lang="pt-BR" sz="1200" dirty="0" smtClean="0">
                    <a:solidFill>
                      <a:schemeClr val="bg1"/>
                    </a:solidFill>
                    <a:latin typeface="Simplon Oi Headline" pitchFamily="2" charset="0"/>
                  </a:rPr>
                  <a:t>Anexo</a:t>
                </a:r>
                <a:endParaRPr lang="pt-BR" sz="1200" dirty="0">
                  <a:solidFill>
                    <a:schemeClr val="bg1"/>
                  </a:solidFill>
                  <a:latin typeface="Simplon Oi Headline" pitchFamily="2" charset="0"/>
                </a:endParaRPr>
              </a:p>
            </p:txBody>
          </p:sp>
          <p:pic>
            <p:nvPicPr>
              <p:cNvPr id="46" name="Picture 4" descr="Oi_todomundo_logo_1_c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475" b="91819" l="11142" r="8899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65" t="6864" r="9966" b="7189"/>
              <a:stretch/>
            </p:blipFill>
            <p:spPr bwMode="auto">
              <a:xfrm>
                <a:off x="4215477" y="3996000"/>
                <a:ext cx="173896" cy="185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6333" name="Grupo 56332"/>
            <p:cNvGrpSpPr/>
            <p:nvPr/>
          </p:nvGrpSpPr>
          <p:grpSpPr>
            <a:xfrm>
              <a:off x="922232" y="4452466"/>
              <a:ext cx="1440000" cy="360000"/>
              <a:chOff x="1134503" y="3823200"/>
              <a:chExt cx="1440000" cy="360000"/>
            </a:xfrm>
          </p:grpSpPr>
          <p:sp>
            <p:nvSpPr>
              <p:cNvPr id="42" name="Retângulo de cantos arredondados 41"/>
              <p:cNvSpPr/>
              <p:nvPr/>
            </p:nvSpPr>
            <p:spPr>
              <a:xfrm>
                <a:off x="1134503" y="3823200"/>
                <a:ext cx="1440000" cy="360000"/>
              </a:xfrm>
              <a:prstGeom prst="roundRect">
                <a:avLst/>
              </a:prstGeom>
              <a:solidFill>
                <a:srgbClr val="00AAA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800"/>
                  </a:lnSpc>
                  <a:spcBef>
                    <a:spcPts val="800"/>
                  </a:spcBef>
                </a:pPr>
                <a:r>
                  <a:rPr lang="pt-BR" sz="1200" dirty="0" smtClean="0">
                    <a:solidFill>
                      <a:schemeClr val="bg1"/>
                    </a:solidFill>
                    <a:latin typeface="Simplon Oi Headline" pitchFamily="2" charset="0"/>
                  </a:rPr>
                  <a:t>Cliente</a:t>
                </a:r>
                <a:endParaRPr lang="pt-BR" sz="1200" dirty="0">
                  <a:solidFill>
                    <a:schemeClr val="bg1"/>
                  </a:solidFill>
                  <a:latin typeface="Simplon Oi Headline" pitchFamily="2" charset="0"/>
                </a:endParaRPr>
              </a:p>
            </p:txBody>
          </p:sp>
          <p:pic>
            <p:nvPicPr>
              <p:cNvPr id="47" name="Picture 4" descr="Oi_todomundo_logo_1_c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475" b="91819" l="11142" r="8899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65" t="6864" r="9966" b="7189"/>
              <a:stretch/>
            </p:blipFill>
            <p:spPr bwMode="auto">
              <a:xfrm>
                <a:off x="2398553" y="3996000"/>
                <a:ext cx="173896" cy="185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6335" name="Retângulo 56334"/>
            <p:cNvSpPr/>
            <p:nvPr/>
          </p:nvSpPr>
          <p:spPr>
            <a:xfrm>
              <a:off x="922232" y="2933265"/>
              <a:ext cx="6910736" cy="187979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endParaRPr lang="pt-BR" sz="1200" i="1" dirty="0">
                <a:latin typeface="Simplon Oi Headline" pitchFamily="2" charset="0"/>
              </a:endParaRPr>
            </a:p>
          </p:txBody>
        </p:sp>
        <p:grpSp>
          <p:nvGrpSpPr>
            <p:cNvPr id="56339" name="Grupo 56338"/>
            <p:cNvGrpSpPr/>
            <p:nvPr/>
          </p:nvGrpSpPr>
          <p:grpSpPr>
            <a:xfrm>
              <a:off x="920690" y="2285266"/>
              <a:ext cx="6899850" cy="2156053"/>
              <a:chOff x="1122075" y="1656000"/>
              <a:chExt cx="6899850" cy="2156053"/>
            </a:xfrm>
          </p:grpSpPr>
          <p:sp>
            <p:nvSpPr>
              <p:cNvPr id="4" name="Retângulo de cantos arredondados 3"/>
              <p:cNvSpPr/>
              <p:nvPr/>
            </p:nvSpPr>
            <p:spPr>
              <a:xfrm>
                <a:off x="3887047" y="1656000"/>
                <a:ext cx="1440000" cy="648000"/>
              </a:xfrm>
              <a:prstGeom prst="roundRect">
                <a:avLst/>
              </a:prstGeom>
              <a:solidFill>
                <a:srgbClr val="F8381C"/>
              </a:solidFill>
              <a:ln>
                <a:solidFill>
                  <a:srgbClr val="F8381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800"/>
                  </a:lnSpc>
                  <a:spcBef>
                    <a:spcPts val="800"/>
                  </a:spcBef>
                </a:pPr>
                <a:r>
                  <a:rPr lang="pt-BR" sz="1200" dirty="0" err="1" smtClean="0">
                    <a:solidFill>
                      <a:schemeClr val="bg1"/>
                    </a:solidFill>
                    <a:latin typeface="Simplon Oi Headline" pitchFamily="2" charset="0"/>
                  </a:rPr>
                  <a:t>Incident</a:t>
                </a:r>
                <a:endParaRPr lang="pt-BR" sz="1200" dirty="0">
                  <a:solidFill>
                    <a:schemeClr val="bg1"/>
                  </a:solidFill>
                  <a:latin typeface="Simplon Oi Headline" pitchFamily="2" charset="0"/>
                </a:endParaRPr>
              </a:p>
            </p:txBody>
          </p:sp>
          <p:sp>
            <p:nvSpPr>
              <p:cNvPr id="8" name="Retângulo de cantos arredondados 7"/>
              <p:cNvSpPr/>
              <p:nvPr/>
            </p:nvSpPr>
            <p:spPr>
              <a:xfrm>
                <a:off x="6581925" y="3164053"/>
                <a:ext cx="1440000" cy="648000"/>
              </a:xfrm>
              <a:prstGeom prst="roundRect">
                <a:avLst/>
              </a:prstGeom>
              <a:solidFill>
                <a:srgbClr val="F8381C"/>
              </a:solidFill>
              <a:ln>
                <a:solidFill>
                  <a:srgbClr val="F8381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800"/>
                  </a:lnSpc>
                  <a:spcBef>
                    <a:spcPts val="800"/>
                  </a:spcBef>
                </a:pPr>
                <a:r>
                  <a:rPr lang="pt-BR" sz="1200" dirty="0" err="1" smtClean="0">
                    <a:solidFill>
                      <a:schemeClr val="bg1"/>
                    </a:solidFill>
                    <a:latin typeface="Simplon Oi Headline" pitchFamily="2" charset="0"/>
                  </a:rPr>
                  <a:t>Assigned</a:t>
                </a:r>
                <a:r>
                  <a:rPr lang="pt-BR" sz="1200" dirty="0" smtClean="0">
                    <a:solidFill>
                      <a:schemeClr val="bg1"/>
                    </a:solidFill>
                    <a:latin typeface="Simplon Oi Headline" pitchFamily="2" charset="0"/>
                  </a:rPr>
                  <a:t> SLA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Simplon Oi Headline" pitchFamily="2" charset="0"/>
                  </a:rPr>
                  <a:t>Instance</a:t>
                </a:r>
                <a:endParaRPr lang="pt-BR" sz="1200" dirty="0">
                  <a:solidFill>
                    <a:schemeClr val="bg1"/>
                  </a:solidFill>
                  <a:latin typeface="Simplon Oi Headline" pitchFamily="2" charset="0"/>
                </a:endParaRPr>
              </a:p>
            </p:txBody>
          </p:sp>
          <p:sp>
            <p:nvSpPr>
              <p:cNvPr id="9" name="Retângulo de cantos arredondados 8"/>
              <p:cNvSpPr/>
              <p:nvPr/>
            </p:nvSpPr>
            <p:spPr>
              <a:xfrm>
                <a:off x="2942025" y="3164053"/>
                <a:ext cx="1440000" cy="648000"/>
              </a:xfrm>
              <a:prstGeom prst="roundRect">
                <a:avLst/>
              </a:prstGeom>
              <a:solidFill>
                <a:srgbClr val="F8381C"/>
              </a:solidFill>
              <a:ln>
                <a:solidFill>
                  <a:srgbClr val="F8381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800"/>
                  </a:lnSpc>
                  <a:spcBef>
                    <a:spcPts val="800"/>
                  </a:spcBef>
                </a:pPr>
                <a:r>
                  <a:rPr lang="pt-BR" sz="1200" dirty="0" smtClean="0">
                    <a:solidFill>
                      <a:schemeClr val="bg1"/>
                    </a:solidFill>
                    <a:latin typeface="Simplon Oi Headline" pitchFamily="2" charset="0"/>
                  </a:rPr>
                  <a:t>File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Simplon Oi Headline" pitchFamily="2" charset="0"/>
                  </a:rPr>
                  <a:t>Attachment</a:t>
                </a:r>
                <a:r>
                  <a:rPr lang="pt-BR" sz="1200" dirty="0" smtClean="0">
                    <a:solidFill>
                      <a:schemeClr val="bg1"/>
                    </a:solidFill>
                    <a:latin typeface="Simplon Oi Headline" pitchFamily="2" charset="0"/>
                  </a:rPr>
                  <a:t>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Simplon Oi Headline" pitchFamily="2" charset="0"/>
                  </a:rPr>
                  <a:t>Incident</a:t>
                </a:r>
                <a:endParaRPr lang="pt-BR" sz="1200" dirty="0">
                  <a:solidFill>
                    <a:schemeClr val="bg1"/>
                  </a:solidFill>
                  <a:latin typeface="Simplon Oi Headline" pitchFamily="2" charset="0"/>
                </a:endParaRPr>
              </a:p>
            </p:txBody>
          </p:sp>
          <p:sp>
            <p:nvSpPr>
              <p:cNvPr id="11" name="Retângulo de cantos arredondados 10"/>
              <p:cNvSpPr/>
              <p:nvPr/>
            </p:nvSpPr>
            <p:spPr>
              <a:xfrm>
                <a:off x="1122075" y="3160797"/>
                <a:ext cx="1440000" cy="648000"/>
              </a:xfrm>
              <a:prstGeom prst="roundRect">
                <a:avLst/>
              </a:prstGeom>
              <a:solidFill>
                <a:srgbClr val="F8381C"/>
              </a:solidFill>
              <a:ln>
                <a:solidFill>
                  <a:srgbClr val="F8381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800"/>
                  </a:lnSpc>
                  <a:spcBef>
                    <a:spcPts val="800"/>
                  </a:spcBef>
                </a:pPr>
                <a:r>
                  <a:rPr lang="pt-BR" sz="1200" dirty="0" err="1" smtClean="0">
                    <a:solidFill>
                      <a:schemeClr val="bg1"/>
                    </a:solidFill>
                    <a:latin typeface="Simplon Oi Headline" pitchFamily="2" charset="0"/>
                  </a:rPr>
                  <a:t>Incident</a:t>
                </a:r>
                <a:r>
                  <a:rPr lang="pt-BR" sz="1200" dirty="0" smtClean="0">
                    <a:solidFill>
                      <a:schemeClr val="bg1"/>
                    </a:solidFill>
                    <a:latin typeface="Simplon Oi Headline" pitchFamily="2" charset="0"/>
                  </a:rPr>
                  <a:t>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Simplon Oi Headline" pitchFamily="2" charset="0"/>
                  </a:rPr>
                  <a:t>Contact</a:t>
                </a:r>
                <a:endParaRPr lang="pt-BR" sz="1200" dirty="0">
                  <a:solidFill>
                    <a:schemeClr val="bg1"/>
                  </a:solidFill>
                  <a:latin typeface="Simplon Oi Headline" pitchFamily="2" charset="0"/>
                </a:endParaRPr>
              </a:p>
            </p:txBody>
          </p:sp>
          <p:sp>
            <p:nvSpPr>
              <p:cNvPr id="14" name="Retângulo de cantos arredondados 13"/>
              <p:cNvSpPr/>
              <p:nvPr/>
            </p:nvSpPr>
            <p:spPr>
              <a:xfrm>
                <a:off x="4761975" y="3164053"/>
                <a:ext cx="1440000" cy="648000"/>
              </a:xfrm>
              <a:prstGeom prst="roundRect">
                <a:avLst/>
              </a:prstGeom>
              <a:solidFill>
                <a:srgbClr val="F8381C"/>
              </a:solidFill>
              <a:ln>
                <a:solidFill>
                  <a:srgbClr val="F8381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800"/>
                  </a:lnSpc>
                  <a:spcBef>
                    <a:spcPts val="800"/>
                  </a:spcBef>
                </a:pPr>
                <a:r>
                  <a:rPr lang="pt-BR" sz="1200" dirty="0" err="1" smtClean="0">
                    <a:solidFill>
                      <a:schemeClr val="bg1"/>
                    </a:solidFill>
                    <a:latin typeface="Simplon Oi Headline" pitchFamily="2" charset="0"/>
                  </a:rPr>
                  <a:t>Group</a:t>
                </a:r>
                <a:r>
                  <a:rPr lang="pt-BR" sz="1200" dirty="0" smtClean="0">
                    <a:solidFill>
                      <a:schemeClr val="bg1"/>
                    </a:solidFill>
                    <a:latin typeface="Simplon Oi Headline" pitchFamily="2" charset="0"/>
                  </a:rPr>
                  <a:t> </a:t>
                </a:r>
                <a:r>
                  <a:rPr lang="pt-BR" sz="1200" dirty="0" err="1" smtClean="0">
                    <a:solidFill>
                      <a:schemeClr val="bg1"/>
                    </a:solidFill>
                    <a:latin typeface="Simplon Oi Headline" pitchFamily="2" charset="0"/>
                  </a:rPr>
                  <a:t>Account</a:t>
                </a:r>
                <a:endParaRPr lang="pt-BR" sz="1200" dirty="0">
                  <a:solidFill>
                    <a:schemeClr val="bg1"/>
                  </a:solidFill>
                  <a:latin typeface="Simplon Oi Headline" pitchFamily="2" charset="0"/>
                </a:endParaRPr>
              </a:p>
            </p:txBody>
          </p:sp>
          <p:cxnSp>
            <p:nvCxnSpPr>
              <p:cNvPr id="13" name="Conector reto 12"/>
              <p:cNvCxnSpPr>
                <a:stCxn id="4" idx="2"/>
                <a:endCxn id="11" idx="0"/>
              </p:cNvCxnSpPr>
              <p:nvPr/>
            </p:nvCxnSpPr>
            <p:spPr>
              <a:xfrm rot="5400000">
                <a:off x="2796163" y="1349912"/>
                <a:ext cx="856797" cy="2764972"/>
              </a:xfrm>
              <a:prstGeom prst="bentConnector3">
                <a:avLst>
                  <a:gd name="adj1" fmla="val 50000"/>
                </a:avLst>
              </a:prstGeom>
              <a:ln w="12700" cmpd="sng">
                <a:solidFill>
                  <a:srgbClr val="4D4D4D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to 19"/>
              <p:cNvCxnSpPr>
                <a:stCxn id="4" idx="2"/>
                <a:endCxn id="8" idx="0"/>
              </p:cNvCxnSpPr>
              <p:nvPr/>
            </p:nvCxnSpPr>
            <p:spPr>
              <a:xfrm rot="16200000" flipH="1">
                <a:off x="5524460" y="1386587"/>
                <a:ext cx="860053" cy="2694878"/>
              </a:xfrm>
              <a:prstGeom prst="bentConnector3">
                <a:avLst>
                  <a:gd name="adj1" fmla="val 50000"/>
                </a:avLst>
              </a:prstGeom>
              <a:ln w="12700" cmpd="sng">
                <a:solidFill>
                  <a:srgbClr val="4D4D4D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to 23"/>
              <p:cNvCxnSpPr>
                <a:stCxn id="4" idx="2"/>
                <a:endCxn id="14" idx="0"/>
              </p:cNvCxnSpPr>
              <p:nvPr/>
            </p:nvCxnSpPr>
            <p:spPr>
              <a:xfrm rot="16200000" flipH="1">
                <a:off x="4614485" y="2296562"/>
                <a:ext cx="860053" cy="874928"/>
              </a:xfrm>
              <a:prstGeom prst="bentConnector3">
                <a:avLst>
                  <a:gd name="adj1" fmla="val 50000"/>
                </a:avLst>
              </a:prstGeom>
              <a:ln w="12700" cmpd="sng">
                <a:solidFill>
                  <a:srgbClr val="4D4D4D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/>
              <p:cNvCxnSpPr>
                <a:stCxn id="4" idx="2"/>
                <a:endCxn id="9" idx="0"/>
              </p:cNvCxnSpPr>
              <p:nvPr/>
            </p:nvCxnSpPr>
            <p:spPr>
              <a:xfrm rot="5400000">
                <a:off x="3704510" y="2261515"/>
                <a:ext cx="860053" cy="945022"/>
              </a:xfrm>
              <a:prstGeom prst="bentConnector3">
                <a:avLst>
                  <a:gd name="adj1" fmla="val 50000"/>
                </a:avLst>
              </a:prstGeom>
              <a:ln w="12700" cmpd="sng">
                <a:solidFill>
                  <a:srgbClr val="4D4D4D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CaixaDeTexto 4"/>
            <p:cNvSpPr txBox="1"/>
            <p:nvPr/>
          </p:nvSpPr>
          <p:spPr>
            <a:xfrm rot="2294723">
              <a:off x="6189125" y="2744496"/>
              <a:ext cx="1719943" cy="320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>
                <a:lnSpc>
                  <a:spcPts val="1800"/>
                </a:lnSpc>
                <a:spcBef>
                  <a:spcPts val="800"/>
                </a:spcBef>
              </a:pPr>
              <a:r>
                <a:rPr lang="pt-BR" b="1" dirty="0" smtClean="0">
                  <a:solidFill>
                    <a:srgbClr val="F8381C"/>
                  </a:solidFill>
                  <a:latin typeface="Simplon Oi Headline" pitchFamily="2" charset="0"/>
                </a:rPr>
                <a:t>Não exaustivo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26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6"/>
          <p:cNvSpPr txBox="1">
            <a:spLocks noChangeArrowheads="1"/>
          </p:cNvSpPr>
          <p:nvPr/>
        </p:nvSpPr>
        <p:spPr bwMode="auto">
          <a:xfrm>
            <a:off x="554486" y="1347862"/>
            <a:ext cx="8056800" cy="622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1400"/>
              </a:lnSpc>
              <a:spcBef>
                <a:spcPts val="800"/>
              </a:spcBef>
            </a:pPr>
            <a:r>
              <a:rPr lang="pt-BR" altLang="pt-BR" sz="28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Premissas</a:t>
            </a:r>
          </a:p>
          <a:p>
            <a:pPr>
              <a:lnSpc>
                <a:spcPts val="1400"/>
              </a:lnSpc>
              <a:spcBef>
                <a:spcPts val="800"/>
              </a:spcBef>
            </a:pPr>
            <a:r>
              <a:rPr lang="pt-BR" altLang="pt-BR" sz="14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Com o objetivo de automatizar a </a:t>
            </a:r>
            <a:r>
              <a:rPr lang="pt-BR" sz="1400" b="1" dirty="0">
                <a:solidFill>
                  <a:srgbClr val="4D4D4D"/>
                </a:solidFill>
                <a:latin typeface="Simplon BP Regular" pitchFamily="2" charset="0"/>
              </a:rPr>
              <a:t>Carga de solicitações em massa em </a:t>
            </a:r>
            <a:r>
              <a:rPr lang="pt-BR" sz="1400" b="1" dirty="0" smtClean="0">
                <a:solidFill>
                  <a:srgbClr val="4D4D4D"/>
                </a:solidFill>
                <a:latin typeface="Simplon BP Regular" pitchFamily="2" charset="0"/>
              </a:rPr>
              <a:t>BO</a:t>
            </a:r>
            <a:r>
              <a:rPr lang="pt-BR" sz="1400" dirty="0" smtClean="0">
                <a:solidFill>
                  <a:srgbClr val="4D4D4D"/>
                </a:solidFill>
                <a:latin typeface="Simplon BP Regular" pitchFamily="2" charset="0"/>
              </a:rPr>
              <a:t> foram criadas </a:t>
            </a:r>
            <a:r>
              <a:rPr lang="pt-BR" sz="1400" b="1" dirty="0" smtClean="0">
                <a:solidFill>
                  <a:srgbClr val="4D4D4D"/>
                </a:solidFill>
                <a:latin typeface="Simplon BP Regular" pitchFamily="2" charset="0"/>
              </a:rPr>
              <a:t>2 propostas de solução</a:t>
            </a:r>
            <a:r>
              <a:rPr lang="pt-BR" sz="1400" dirty="0" smtClean="0">
                <a:solidFill>
                  <a:srgbClr val="4D4D4D"/>
                </a:solidFill>
                <a:latin typeface="Simplon BP Regular" pitchFamily="2" charset="0"/>
              </a:rPr>
              <a:t>. Para a </a:t>
            </a:r>
            <a:r>
              <a:rPr lang="pt-BR" sz="1400" b="1" dirty="0" smtClean="0">
                <a:solidFill>
                  <a:srgbClr val="4D4D4D"/>
                </a:solidFill>
                <a:latin typeface="Simplon BP Regular" pitchFamily="2" charset="0"/>
              </a:rPr>
              <a:t>criação das propostas de solução </a:t>
            </a:r>
            <a:r>
              <a:rPr lang="pt-BR" sz="1400" dirty="0" smtClean="0">
                <a:solidFill>
                  <a:srgbClr val="4D4D4D"/>
                </a:solidFill>
                <a:latin typeface="Simplon BP Regular" pitchFamily="2" charset="0"/>
              </a:rPr>
              <a:t>foram utilizadas as </a:t>
            </a:r>
            <a:r>
              <a:rPr lang="pt-BR" sz="1400" b="1" dirty="0" smtClean="0">
                <a:solidFill>
                  <a:srgbClr val="4D4D4D"/>
                </a:solidFill>
                <a:latin typeface="Simplon BP Regular" pitchFamily="2" charset="0"/>
              </a:rPr>
              <a:t>seguintes premissas</a:t>
            </a:r>
            <a:r>
              <a:rPr lang="pt-BR" sz="1400" dirty="0" smtClean="0">
                <a:solidFill>
                  <a:srgbClr val="4D4D4D"/>
                </a:solidFill>
                <a:latin typeface="Simplon BP Regular" pitchFamily="2" charset="0"/>
              </a:rPr>
              <a:t>:</a:t>
            </a:r>
            <a:endParaRPr lang="en-US" altLang="pt-BR" sz="1400" b="1" dirty="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  <p:sp>
        <p:nvSpPr>
          <p:cNvPr id="56323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3225"/>
            <a:ext cx="8056800" cy="65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rgbClr val="00AAAD"/>
                </a:solidFill>
                <a:latin typeface="Simplon Oi Headline" pitchFamily="2" charset="0"/>
                <a:cs typeface="Arial" panose="020B0604020202020204" pitchFamily="34" charset="0"/>
              </a:rPr>
              <a:t>Propostas</a:t>
            </a:r>
            <a:endParaRPr lang="en-US" altLang="pt-BR" sz="5600" i="0" dirty="0" smtClean="0">
              <a:solidFill>
                <a:srgbClr val="00AAAD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630122"/>
              </p:ext>
            </p:extLst>
          </p:nvPr>
        </p:nvGraphicFramePr>
        <p:xfrm>
          <a:off x="543600" y="2114017"/>
          <a:ext cx="8056800" cy="2148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8400"/>
                <a:gridCol w="4028400"/>
              </a:tblGrid>
              <a:tr h="165939">
                <a:tc grid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Premissas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48908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Baixo nível de customização no modelo de dados do</a:t>
                      </a:r>
                      <a:r>
                        <a:rPr lang="pt-BR" sz="105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sistema destino</a:t>
                      </a:r>
                      <a:endParaRPr lang="pt-BR" sz="1050" b="1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O objetivo</a:t>
                      </a:r>
                      <a:r>
                        <a:rPr lang="pt-BR" sz="105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desta premissa é direcionar a analise de forma que a solução proposta altere o mínimo possível o modelo de dados da solução Oracle Service Cloud, facilitando a evolução contínua e necessária nas próximas fases do projeto;</a:t>
                      </a:r>
                      <a:endParaRPr lang="pt-BR" sz="105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111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Garantir a carga de forma automática e contínua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O objetivo desta</a:t>
                      </a:r>
                      <a:r>
                        <a:rPr lang="pt-BR" sz="105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premissa é direcionar a analise de forma que a solução proposta garanta a automação da leitura e carga das solicitações com o mínimo de intervenção humana;</a:t>
                      </a:r>
                      <a:endParaRPr lang="pt-BR" sz="105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111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Menor custo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O objetivo desta</a:t>
                      </a:r>
                      <a:r>
                        <a:rPr lang="pt-BR" sz="105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premissa é direcionar a analise de forma que a solução proposta gere o menor custo possível para que a mesma se torne válida para o projeto;</a:t>
                      </a:r>
                      <a:endParaRPr lang="pt-BR" sz="105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51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3225"/>
            <a:ext cx="8056800" cy="65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rgbClr val="00AAAD"/>
                </a:solidFill>
                <a:latin typeface="Simplon Oi Headline" pitchFamily="2" charset="0"/>
                <a:cs typeface="Arial" panose="020B0604020202020204" pitchFamily="34" charset="0"/>
              </a:rPr>
              <a:t>Propostas</a:t>
            </a:r>
            <a:endParaRPr lang="en-US" altLang="pt-BR" sz="5600" i="0" dirty="0" smtClean="0">
              <a:solidFill>
                <a:srgbClr val="00AAAD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67999" y="1163638"/>
            <a:ext cx="8056800" cy="4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altLang="pt-BR" sz="28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Solução 1: Leitura dos arquivos fontes</a:t>
            </a:r>
            <a:endParaRPr lang="en-US" altLang="pt-BR" sz="2800" dirty="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261258" y="2165381"/>
            <a:ext cx="8643256" cy="2958117"/>
            <a:chOff x="261258" y="2165381"/>
            <a:chExt cx="8643256" cy="2958117"/>
          </a:xfrm>
        </p:grpSpPr>
        <p:sp>
          <p:nvSpPr>
            <p:cNvPr id="28" name="Seta para a direita 27"/>
            <p:cNvSpPr/>
            <p:nvPr/>
          </p:nvSpPr>
          <p:spPr>
            <a:xfrm>
              <a:off x="359229" y="2358000"/>
              <a:ext cx="8447314" cy="2682086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00AAA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endParaRPr lang="pt-BR" sz="1600" i="1" dirty="0">
                <a:latin typeface="Georgia" pitchFamily="18" charset="0"/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261258" y="2263501"/>
              <a:ext cx="8643256" cy="285313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endParaRPr lang="pt-BR" sz="1600" i="1" dirty="0">
                <a:latin typeface="Georgia" pitchFamily="18" charset="0"/>
              </a:endParaRPr>
            </a:p>
          </p:txBody>
        </p:sp>
        <p:sp>
          <p:nvSpPr>
            <p:cNvPr id="5" name="Retângulo de cantos arredondados 4"/>
            <p:cNvSpPr/>
            <p:nvPr/>
          </p:nvSpPr>
          <p:spPr>
            <a:xfrm>
              <a:off x="336546" y="2887488"/>
              <a:ext cx="1440000" cy="360000"/>
            </a:xfrm>
            <a:prstGeom prst="roundRect">
              <a:avLst/>
            </a:prstGeom>
            <a:solidFill>
              <a:srgbClr val="00AA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1400" dirty="0" smtClean="0">
                  <a:solidFill>
                    <a:schemeClr val="bg1"/>
                  </a:solidFill>
                  <a:latin typeface="Simplon BP Regular" pitchFamily="2" charset="0"/>
                </a:rPr>
                <a:t>SAC</a:t>
              </a:r>
              <a:endParaRPr lang="pt-BR" sz="1400" dirty="0">
                <a:solidFill>
                  <a:schemeClr val="bg1"/>
                </a:solidFill>
                <a:latin typeface="Simplon BP Regular" pitchFamily="2" charset="0"/>
              </a:endParaRPr>
            </a:p>
          </p:txBody>
        </p:sp>
        <p:sp>
          <p:nvSpPr>
            <p:cNvPr id="9" name="Retângulo de cantos arredondados 8"/>
            <p:cNvSpPr/>
            <p:nvPr/>
          </p:nvSpPr>
          <p:spPr>
            <a:xfrm>
              <a:off x="336546" y="3301140"/>
              <a:ext cx="1440000" cy="360000"/>
            </a:xfrm>
            <a:prstGeom prst="roundRect">
              <a:avLst/>
            </a:prstGeom>
            <a:solidFill>
              <a:srgbClr val="00AA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1400" dirty="0" smtClean="0">
                  <a:solidFill>
                    <a:schemeClr val="bg1"/>
                  </a:solidFill>
                  <a:latin typeface="Simplon BP Regular" pitchFamily="2" charset="0"/>
                </a:rPr>
                <a:t>SINN</a:t>
              </a:r>
              <a:endParaRPr lang="pt-BR" sz="1400" dirty="0">
                <a:solidFill>
                  <a:schemeClr val="bg1"/>
                </a:solidFill>
                <a:latin typeface="Simplon BP Regular" pitchFamily="2" charset="0"/>
              </a:endParaRPr>
            </a:p>
          </p:txBody>
        </p:sp>
        <p:sp>
          <p:nvSpPr>
            <p:cNvPr id="10" name="Retângulo de cantos arredondados 9"/>
            <p:cNvSpPr/>
            <p:nvPr/>
          </p:nvSpPr>
          <p:spPr>
            <a:xfrm>
              <a:off x="336546" y="3714792"/>
              <a:ext cx="1440000" cy="360000"/>
            </a:xfrm>
            <a:prstGeom prst="roundRect">
              <a:avLst/>
            </a:prstGeom>
            <a:solidFill>
              <a:srgbClr val="00AA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1400" dirty="0" smtClean="0">
                  <a:solidFill>
                    <a:schemeClr val="bg1"/>
                  </a:solidFill>
                  <a:latin typeface="Simplon BP Regular" pitchFamily="2" charset="0"/>
                </a:rPr>
                <a:t>Siebel 6.3</a:t>
              </a:r>
              <a:endParaRPr lang="pt-BR" sz="1400" dirty="0">
                <a:solidFill>
                  <a:schemeClr val="bg1"/>
                </a:solidFill>
                <a:latin typeface="Simplon BP Regular" pitchFamily="2" charset="0"/>
              </a:endParaRPr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336546" y="4128444"/>
              <a:ext cx="1440000" cy="360000"/>
            </a:xfrm>
            <a:prstGeom prst="roundRect">
              <a:avLst/>
            </a:prstGeom>
            <a:solidFill>
              <a:srgbClr val="00AA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1400" dirty="0" smtClean="0">
                  <a:solidFill>
                    <a:schemeClr val="bg1"/>
                  </a:solidFill>
                  <a:latin typeface="Simplon BP Regular" pitchFamily="2" charset="0"/>
                </a:rPr>
                <a:t>SAF</a:t>
              </a:r>
              <a:endParaRPr lang="pt-BR" sz="1400" dirty="0">
                <a:solidFill>
                  <a:schemeClr val="bg1"/>
                </a:solidFill>
                <a:latin typeface="Simplon BP Regular" pitchFamily="2" charset="0"/>
              </a:endParaRPr>
            </a:p>
          </p:txBody>
        </p:sp>
        <p:sp>
          <p:nvSpPr>
            <p:cNvPr id="12" name="Retângulo de cantos arredondados 11"/>
            <p:cNvSpPr/>
            <p:nvPr/>
          </p:nvSpPr>
          <p:spPr>
            <a:xfrm>
              <a:off x="336546" y="4542096"/>
              <a:ext cx="1440000" cy="360000"/>
            </a:xfrm>
            <a:prstGeom prst="roundRect">
              <a:avLst/>
            </a:prstGeom>
            <a:solidFill>
              <a:srgbClr val="00AA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1400" dirty="0" smtClean="0">
                  <a:solidFill>
                    <a:schemeClr val="bg1"/>
                  </a:solidFill>
                  <a:latin typeface="Simplon BP Regular" pitchFamily="2" charset="0"/>
                </a:rPr>
                <a:t>SIAC</a:t>
              </a:r>
              <a:endParaRPr lang="pt-BR" sz="1400" dirty="0">
                <a:solidFill>
                  <a:schemeClr val="bg1"/>
                </a:solidFill>
                <a:latin typeface="Simplon BP Regular" pitchFamily="2" charset="0"/>
              </a:endParaRPr>
            </a:p>
          </p:txBody>
        </p:sp>
        <p:sp>
          <p:nvSpPr>
            <p:cNvPr id="13" name="Retângulo de cantos arredondados 12"/>
            <p:cNvSpPr/>
            <p:nvPr/>
          </p:nvSpPr>
          <p:spPr>
            <a:xfrm>
              <a:off x="336546" y="2473836"/>
              <a:ext cx="1440000" cy="360000"/>
            </a:xfrm>
            <a:prstGeom prst="roundRect">
              <a:avLst/>
            </a:prstGeom>
            <a:solidFill>
              <a:srgbClr val="00AA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1400" dirty="0" smtClean="0">
                  <a:solidFill>
                    <a:schemeClr val="bg1"/>
                  </a:solidFill>
                  <a:latin typeface="Simplon BP Regular" pitchFamily="2" charset="0"/>
                </a:rPr>
                <a:t>STC</a:t>
              </a:r>
              <a:endParaRPr lang="pt-BR" sz="1400" dirty="0">
                <a:solidFill>
                  <a:schemeClr val="bg1"/>
                </a:solidFill>
                <a:latin typeface="Simplon BP Regular" pitchFamily="2" charset="0"/>
              </a:endParaRPr>
            </a:p>
          </p:txBody>
        </p:sp>
        <p:cxnSp>
          <p:nvCxnSpPr>
            <p:cNvPr id="23" name="Conector de seta reta 22"/>
            <p:cNvCxnSpPr/>
            <p:nvPr/>
          </p:nvCxnSpPr>
          <p:spPr>
            <a:xfrm>
              <a:off x="1813246" y="2652300"/>
              <a:ext cx="360000" cy="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/>
            <p:cNvCxnSpPr/>
            <p:nvPr/>
          </p:nvCxnSpPr>
          <p:spPr>
            <a:xfrm>
              <a:off x="1813246" y="3066300"/>
              <a:ext cx="360000" cy="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/>
            <p:cNvCxnSpPr/>
            <p:nvPr/>
          </p:nvCxnSpPr>
          <p:spPr>
            <a:xfrm>
              <a:off x="1813246" y="3894300"/>
              <a:ext cx="360000" cy="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/>
            <p:nvPr/>
          </p:nvCxnSpPr>
          <p:spPr>
            <a:xfrm>
              <a:off x="1813246" y="4308300"/>
              <a:ext cx="360000" cy="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/>
            <p:cNvCxnSpPr/>
            <p:nvPr/>
          </p:nvCxnSpPr>
          <p:spPr>
            <a:xfrm>
              <a:off x="1813246" y="3480300"/>
              <a:ext cx="360000" cy="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/>
            <p:cNvCxnSpPr/>
            <p:nvPr/>
          </p:nvCxnSpPr>
          <p:spPr>
            <a:xfrm>
              <a:off x="1813246" y="4722300"/>
              <a:ext cx="360000" cy="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upo 30"/>
            <p:cNvGrpSpPr/>
            <p:nvPr/>
          </p:nvGrpSpPr>
          <p:grpSpPr>
            <a:xfrm>
              <a:off x="2210400" y="2501436"/>
              <a:ext cx="308881" cy="329974"/>
              <a:chOff x="2927756" y="2360838"/>
              <a:chExt cx="308881" cy="329974"/>
            </a:xfrm>
          </p:grpSpPr>
          <p:pic>
            <p:nvPicPr>
              <p:cNvPr id="26" name="Imagem 2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36612" y="2360838"/>
                <a:ext cx="200025" cy="238125"/>
              </a:xfrm>
              <a:prstGeom prst="rect">
                <a:avLst/>
              </a:prstGeom>
            </p:spPr>
          </p:pic>
          <p:pic>
            <p:nvPicPr>
              <p:cNvPr id="30" name="Imagem 2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7756" y="2490787"/>
                <a:ext cx="200025" cy="200025"/>
              </a:xfrm>
              <a:prstGeom prst="rect">
                <a:avLst/>
              </a:prstGeom>
            </p:spPr>
          </p:pic>
        </p:grpSp>
        <p:grpSp>
          <p:nvGrpSpPr>
            <p:cNvPr id="41" name="Grupo 40"/>
            <p:cNvGrpSpPr/>
            <p:nvPr/>
          </p:nvGrpSpPr>
          <p:grpSpPr>
            <a:xfrm>
              <a:off x="2210400" y="2921668"/>
              <a:ext cx="308881" cy="329974"/>
              <a:chOff x="2927756" y="2360838"/>
              <a:chExt cx="308881" cy="329974"/>
            </a:xfrm>
          </p:grpSpPr>
          <p:pic>
            <p:nvPicPr>
              <p:cNvPr id="42" name="Imagem 4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36612" y="2360838"/>
                <a:ext cx="200025" cy="238125"/>
              </a:xfrm>
              <a:prstGeom prst="rect">
                <a:avLst/>
              </a:prstGeom>
            </p:spPr>
          </p:pic>
          <p:pic>
            <p:nvPicPr>
              <p:cNvPr id="43" name="Imagem 4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7756" y="2490787"/>
                <a:ext cx="200025" cy="200025"/>
              </a:xfrm>
              <a:prstGeom prst="rect">
                <a:avLst/>
              </a:prstGeom>
            </p:spPr>
          </p:pic>
        </p:grpSp>
        <p:grpSp>
          <p:nvGrpSpPr>
            <p:cNvPr id="44" name="Grupo 43"/>
            <p:cNvGrpSpPr/>
            <p:nvPr/>
          </p:nvGrpSpPr>
          <p:grpSpPr>
            <a:xfrm>
              <a:off x="2210400" y="3335668"/>
              <a:ext cx="308881" cy="329974"/>
              <a:chOff x="2927756" y="2360838"/>
              <a:chExt cx="308881" cy="329974"/>
            </a:xfrm>
          </p:grpSpPr>
          <p:pic>
            <p:nvPicPr>
              <p:cNvPr id="45" name="Imagem 4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36612" y="2360838"/>
                <a:ext cx="200025" cy="238125"/>
              </a:xfrm>
              <a:prstGeom prst="rect">
                <a:avLst/>
              </a:prstGeom>
            </p:spPr>
          </p:pic>
          <p:pic>
            <p:nvPicPr>
              <p:cNvPr id="46" name="Imagem 4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7756" y="2490787"/>
                <a:ext cx="200025" cy="200025"/>
              </a:xfrm>
              <a:prstGeom prst="rect">
                <a:avLst/>
              </a:prstGeom>
            </p:spPr>
          </p:pic>
        </p:grpSp>
        <p:grpSp>
          <p:nvGrpSpPr>
            <p:cNvPr id="47" name="Grupo 46"/>
            <p:cNvGrpSpPr/>
            <p:nvPr/>
          </p:nvGrpSpPr>
          <p:grpSpPr>
            <a:xfrm>
              <a:off x="2210400" y="3742095"/>
              <a:ext cx="308881" cy="329974"/>
              <a:chOff x="2927756" y="2360838"/>
              <a:chExt cx="308881" cy="329974"/>
            </a:xfrm>
          </p:grpSpPr>
          <p:pic>
            <p:nvPicPr>
              <p:cNvPr id="48" name="Imagem 4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36612" y="2360838"/>
                <a:ext cx="200025" cy="238125"/>
              </a:xfrm>
              <a:prstGeom prst="rect">
                <a:avLst/>
              </a:prstGeom>
            </p:spPr>
          </p:pic>
          <p:pic>
            <p:nvPicPr>
              <p:cNvPr id="49" name="Imagem 4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7756" y="2490787"/>
                <a:ext cx="200025" cy="200025"/>
              </a:xfrm>
              <a:prstGeom prst="rect">
                <a:avLst/>
              </a:prstGeom>
            </p:spPr>
          </p:pic>
        </p:grpSp>
        <p:grpSp>
          <p:nvGrpSpPr>
            <p:cNvPr id="50" name="Grupo 49"/>
            <p:cNvGrpSpPr/>
            <p:nvPr/>
          </p:nvGrpSpPr>
          <p:grpSpPr>
            <a:xfrm>
              <a:off x="2210400" y="4164301"/>
              <a:ext cx="308881" cy="329974"/>
              <a:chOff x="2927756" y="2360838"/>
              <a:chExt cx="308881" cy="329974"/>
            </a:xfrm>
          </p:grpSpPr>
          <p:pic>
            <p:nvPicPr>
              <p:cNvPr id="51" name="Imagem 5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36612" y="2360838"/>
                <a:ext cx="200025" cy="238125"/>
              </a:xfrm>
              <a:prstGeom prst="rect">
                <a:avLst/>
              </a:prstGeom>
            </p:spPr>
          </p:pic>
          <p:pic>
            <p:nvPicPr>
              <p:cNvPr id="52" name="Imagem 5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7756" y="2490787"/>
                <a:ext cx="200025" cy="200025"/>
              </a:xfrm>
              <a:prstGeom prst="rect">
                <a:avLst/>
              </a:prstGeom>
            </p:spPr>
          </p:pic>
        </p:grpSp>
        <p:grpSp>
          <p:nvGrpSpPr>
            <p:cNvPr id="53" name="Grupo 52"/>
            <p:cNvGrpSpPr/>
            <p:nvPr/>
          </p:nvGrpSpPr>
          <p:grpSpPr>
            <a:xfrm>
              <a:off x="2210400" y="4542096"/>
              <a:ext cx="308881" cy="329974"/>
              <a:chOff x="2927756" y="2360838"/>
              <a:chExt cx="308881" cy="329974"/>
            </a:xfrm>
          </p:grpSpPr>
          <p:pic>
            <p:nvPicPr>
              <p:cNvPr id="54" name="Imagem 5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36612" y="2360838"/>
                <a:ext cx="200025" cy="238125"/>
              </a:xfrm>
              <a:prstGeom prst="rect">
                <a:avLst/>
              </a:prstGeom>
            </p:spPr>
          </p:pic>
          <p:pic>
            <p:nvPicPr>
              <p:cNvPr id="55" name="Imagem 5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7756" y="2490787"/>
                <a:ext cx="200025" cy="200025"/>
              </a:xfrm>
              <a:prstGeom prst="rect">
                <a:avLst/>
              </a:prstGeom>
            </p:spPr>
          </p:pic>
        </p:grpSp>
        <p:cxnSp>
          <p:nvCxnSpPr>
            <p:cNvPr id="92" name="Conector de seta reta 91"/>
            <p:cNvCxnSpPr/>
            <p:nvPr/>
          </p:nvCxnSpPr>
          <p:spPr>
            <a:xfrm>
              <a:off x="2538900" y="3071219"/>
              <a:ext cx="704250" cy="628009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/>
            <p:cNvCxnSpPr/>
            <p:nvPr/>
          </p:nvCxnSpPr>
          <p:spPr>
            <a:xfrm flipV="1">
              <a:off x="2538900" y="3699228"/>
              <a:ext cx="704250" cy="19016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/>
            <p:cNvCxnSpPr/>
            <p:nvPr/>
          </p:nvCxnSpPr>
          <p:spPr>
            <a:xfrm flipV="1">
              <a:off x="2538900" y="3699228"/>
              <a:ext cx="704250" cy="60416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>
              <a:off x="2538900" y="3485219"/>
              <a:ext cx="704250" cy="214009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de seta reta 95"/>
            <p:cNvCxnSpPr/>
            <p:nvPr/>
          </p:nvCxnSpPr>
          <p:spPr>
            <a:xfrm flipV="1">
              <a:off x="2538900" y="3699228"/>
              <a:ext cx="704250" cy="101816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>
              <a:off x="2538900" y="2652298"/>
              <a:ext cx="704250" cy="104693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tângulo de cantos arredondados 104"/>
            <p:cNvSpPr/>
            <p:nvPr/>
          </p:nvSpPr>
          <p:spPr>
            <a:xfrm>
              <a:off x="7417854" y="3513406"/>
              <a:ext cx="1440000" cy="36000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1400" dirty="0" smtClean="0">
                  <a:solidFill>
                    <a:schemeClr val="bg1"/>
                  </a:solidFill>
                  <a:latin typeface="Simplon BP Regular" pitchFamily="2" charset="0"/>
                </a:rPr>
                <a:t>OSC</a:t>
              </a:r>
              <a:endParaRPr lang="pt-BR" sz="1400" dirty="0">
                <a:solidFill>
                  <a:schemeClr val="bg1"/>
                </a:solidFill>
                <a:latin typeface="Simplon BP Regular" pitchFamily="2" charset="0"/>
              </a:endParaRPr>
            </a:p>
          </p:txBody>
        </p:sp>
        <p:sp>
          <p:nvSpPr>
            <p:cNvPr id="108" name="Texto Explicativo 1 (Ênfase) 107"/>
            <p:cNvSpPr/>
            <p:nvPr/>
          </p:nvSpPr>
          <p:spPr>
            <a:xfrm flipH="1">
              <a:off x="690154" y="2165381"/>
              <a:ext cx="1062232" cy="226800"/>
            </a:xfrm>
            <a:prstGeom prst="accentCallout1">
              <a:avLst>
                <a:gd name="adj1" fmla="val 40799"/>
                <a:gd name="adj2" fmla="val -2370"/>
                <a:gd name="adj3" fmla="val 149341"/>
                <a:gd name="adj4" fmla="val -60227"/>
              </a:avLst>
            </a:prstGeom>
            <a:noFill/>
            <a:ln>
              <a:solidFill>
                <a:srgbClr val="00AAAD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spcBef>
                  <a:spcPts val="800"/>
                </a:spcBef>
              </a:pPr>
              <a:r>
                <a:rPr lang="pt-BR" sz="1000" dirty="0" smtClean="0">
                  <a:solidFill>
                    <a:srgbClr val="00AAAD"/>
                  </a:solidFill>
                  <a:latin typeface="Simplon BP Regular" pitchFamily="2" charset="0"/>
                </a:rPr>
                <a:t>Macros de extração</a:t>
              </a:r>
              <a:endParaRPr lang="pt-BR" sz="1000" dirty="0">
                <a:solidFill>
                  <a:srgbClr val="00AAAD"/>
                </a:solidFill>
                <a:latin typeface="Simplon BP Regular" pitchFamily="2" charset="0"/>
              </a:endParaRPr>
            </a:p>
          </p:txBody>
        </p:sp>
        <p:cxnSp>
          <p:nvCxnSpPr>
            <p:cNvPr id="56" name="Conector reto 55"/>
            <p:cNvCxnSpPr/>
            <p:nvPr/>
          </p:nvCxnSpPr>
          <p:spPr>
            <a:xfrm>
              <a:off x="5325951" y="2473836"/>
              <a:ext cx="0" cy="2428260"/>
            </a:xfrm>
            <a:prstGeom prst="line">
              <a:avLst/>
            </a:prstGeom>
            <a:ln w="19050" cmpd="sng">
              <a:solidFill>
                <a:srgbClr val="4D4D4D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Imagem 56"/>
            <p:cNvPicPr>
              <a:picLocks noChangeAspect="1"/>
            </p:cNvPicPr>
            <p:nvPr/>
          </p:nvPicPr>
          <p:blipFill rotWithShape="1">
            <a:blip r:embed="rId4"/>
            <a:srcRect l="567" t="57454" r="90502" b="28093"/>
            <a:stretch/>
          </p:blipFill>
          <p:spPr>
            <a:xfrm>
              <a:off x="4193896" y="3426642"/>
              <a:ext cx="581013" cy="528633"/>
            </a:xfrm>
            <a:prstGeom prst="rect">
              <a:avLst/>
            </a:prstGeom>
          </p:spPr>
        </p:pic>
        <p:pic>
          <p:nvPicPr>
            <p:cNvPr id="71" name="Imagem 7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8780" y="3483436"/>
              <a:ext cx="538238" cy="419159"/>
            </a:xfrm>
            <a:prstGeom prst="rect">
              <a:avLst/>
            </a:prstGeom>
          </p:spPr>
        </p:pic>
        <p:sp>
          <p:nvSpPr>
            <p:cNvPr id="73" name="Texto Explicativo 1 (Ênfase) 72"/>
            <p:cNvSpPr/>
            <p:nvPr/>
          </p:nvSpPr>
          <p:spPr>
            <a:xfrm>
              <a:off x="3552644" y="3143325"/>
              <a:ext cx="846428" cy="227606"/>
            </a:xfrm>
            <a:prstGeom prst="accentCallout1">
              <a:avLst>
                <a:gd name="adj1" fmla="val 60642"/>
                <a:gd name="adj2" fmla="val -7130"/>
                <a:gd name="adj3" fmla="val 142003"/>
                <a:gd name="adj4" fmla="val -26971"/>
              </a:avLst>
            </a:prstGeom>
            <a:noFill/>
            <a:ln>
              <a:solidFill>
                <a:srgbClr val="00AAAD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800"/>
                </a:spcBef>
              </a:pPr>
              <a:r>
                <a:rPr lang="pt-BR" sz="1000" b="1" dirty="0" smtClean="0">
                  <a:solidFill>
                    <a:srgbClr val="00AAAD"/>
                  </a:solidFill>
                  <a:latin typeface="Simplon BP Regular" pitchFamily="2" charset="0"/>
                </a:rPr>
                <a:t>Servidor FTP</a:t>
              </a:r>
              <a:endParaRPr lang="pt-BR" sz="1000" b="1" dirty="0">
                <a:solidFill>
                  <a:srgbClr val="00AAAD"/>
                </a:solidFill>
                <a:latin typeface="Simplon BP Regular" pitchFamily="2" charset="0"/>
              </a:endParaRPr>
            </a:p>
          </p:txBody>
        </p:sp>
        <p:cxnSp>
          <p:nvCxnSpPr>
            <p:cNvPr id="91" name="Conector de seta reta 90"/>
            <p:cNvCxnSpPr/>
            <p:nvPr/>
          </p:nvCxnSpPr>
          <p:spPr>
            <a:xfrm>
              <a:off x="3821292" y="3693015"/>
              <a:ext cx="360000" cy="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de seta reta 96"/>
            <p:cNvCxnSpPr/>
            <p:nvPr/>
          </p:nvCxnSpPr>
          <p:spPr>
            <a:xfrm>
              <a:off x="4752000" y="3693013"/>
              <a:ext cx="828000" cy="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2" name="Imagem 101"/>
            <p:cNvPicPr>
              <a:picLocks noChangeAspect="1"/>
            </p:cNvPicPr>
            <p:nvPr/>
          </p:nvPicPr>
          <p:blipFill rotWithShape="1">
            <a:blip r:embed="rId4"/>
            <a:srcRect l="567" t="57454" r="90502" b="28093"/>
            <a:stretch/>
          </p:blipFill>
          <p:spPr>
            <a:xfrm>
              <a:off x="6453369" y="3426638"/>
              <a:ext cx="581013" cy="528633"/>
            </a:xfrm>
            <a:prstGeom prst="rect">
              <a:avLst/>
            </a:prstGeom>
            <a:ln>
              <a:noFill/>
            </a:ln>
          </p:spPr>
        </p:pic>
        <p:sp>
          <p:nvSpPr>
            <p:cNvPr id="104" name="Texto Explicativo 1 (Ênfase) 103"/>
            <p:cNvSpPr/>
            <p:nvPr/>
          </p:nvSpPr>
          <p:spPr>
            <a:xfrm>
              <a:off x="6095471" y="2887006"/>
              <a:ext cx="1044000" cy="226800"/>
            </a:xfrm>
            <a:prstGeom prst="accentCallout1">
              <a:avLst>
                <a:gd name="adj1" fmla="val 60642"/>
                <a:gd name="adj2" fmla="val -7130"/>
                <a:gd name="adj3" fmla="val 206218"/>
                <a:gd name="adj4" fmla="val -27534"/>
              </a:avLst>
            </a:prstGeom>
            <a:noFill/>
            <a:ln>
              <a:solidFill>
                <a:srgbClr val="F8381C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800"/>
                </a:spcBef>
              </a:pPr>
              <a:r>
                <a:rPr lang="pt-BR" sz="1000" b="1" dirty="0" err="1" smtClean="0">
                  <a:solidFill>
                    <a:srgbClr val="F8381C"/>
                  </a:solidFill>
                  <a:latin typeface="Simplon BP Regular" pitchFamily="2" charset="0"/>
                </a:rPr>
                <a:t>Staging</a:t>
              </a:r>
              <a:r>
                <a:rPr lang="pt-BR" sz="1000" b="1" dirty="0" smtClean="0">
                  <a:solidFill>
                    <a:srgbClr val="F8381C"/>
                  </a:solidFill>
                  <a:latin typeface="Simplon BP Regular" pitchFamily="2" charset="0"/>
                </a:rPr>
                <a:t> </a:t>
              </a:r>
              <a:r>
                <a:rPr lang="pt-BR" sz="1000" b="1" dirty="0" err="1" smtClean="0">
                  <a:solidFill>
                    <a:srgbClr val="F8381C"/>
                  </a:solidFill>
                  <a:latin typeface="Simplon BP Regular" pitchFamily="2" charset="0"/>
                </a:rPr>
                <a:t>Area</a:t>
              </a:r>
              <a:r>
                <a:rPr lang="pt-BR" sz="1000" b="1" dirty="0" smtClean="0">
                  <a:solidFill>
                    <a:srgbClr val="F8381C"/>
                  </a:solidFill>
                  <a:latin typeface="Simplon BP Regular" pitchFamily="2" charset="0"/>
                </a:rPr>
                <a:t> DB</a:t>
              </a:r>
              <a:endParaRPr lang="pt-BR" sz="1000" b="1" dirty="0">
                <a:solidFill>
                  <a:srgbClr val="F8381C"/>
                </a:solidFill>
                <a:latin typeface="Simplon BP Regular" pitchFamily="2" charset="0"/>
              </a:endParaRPr>
            </a:p>
          </p:txBody>
        </p:sp>
        <p:cxnSp>
          <p:nvCxnSpPr>
            <p:cNvPr id="110" name="Conector de seta reta 109"/>
            <p:cNvCxnSpPr/>
            <p:nvPr/>
          </p:nvCxnSpPr>
          <p:spPr>
            <a:xfrm>
              <a:off x="6080765" y="3693011"/>
              <a:ext cx="360000" cy="0"/>
            </a:xfrm>
            <a:prstGeom prst="straightConnector1">
              <a:avLst/>
            </a:prstGeom>
            <a:ln w="12700" cmpd="sng">
              <a:solidFill>
                <a:srgbClr val="F8381C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/>
            <p:cNvCxnSpPr/>
            <p:nvPr/>
          </p:nvCxnSpPr>
          <p:spPr>
            <a:xfrm>
              <a:off x="6995169" y="3693009"/>
              <a:ext cx="360000" cy="0"/>
            </a:xfrm>
            <a:prstGeom prst="straightConnector1">
              <a:avLst/>
            </a:prstGeom>
            <a:ln w="12700" cmpd="sng">
              <a:solidFill>
                <a:srgbClr val="F8381C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o Explicativo 1 (Ênfase) 111"/>
            <p:cNvSpPr/>
            <p:nvPr/>
          </p:nvSpPr>
          <p:spPr>
            <a:xfrm flipH="1">
              <a:off x="2737533" y="2727564"/>
              <a:ext cx="1362559" cy="226800"/>
            </a:xfrm>
            <a:prstGeom prst="accentCallout1">
              <a:avLst>
                <a:gd name="adj1" fmla="val 67007"/>
                <a:gd name="adj2" fmla="val -6418"/>
                <a:gd name="adj3" fmla="val 334602"/>
                <a:gd name="adj4" fmla="val -21109"/>
              </a:avLst>
            </a:prstGeom>
            <a:noFill/>
            <a:ln>
              <a:solidFill>
                <a:srgbClr val="00AAAD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spcBef>
                  <a:spcPts val="800"/>
                </a:spcBef>
              </a:pPr>
              <a:r>
                <a:rPr lang="pt-BR" sz="1000" b="1" dirty="0" err="1" smtClean="0">
                  <a:solidFill>
                    <a:srgbClr val="00AAAD"/>
                  </a:solidFill>
                  <a:latin typeface="Simplon BP Regular" pitchFamily="2" charset="0"/>
                </a:rPr>
                <a:t>Informatica</a:t>
              </a:r>
              <a:r>
                <a:rPr lang="pt-BR" sz="1000" b="1" dirty="0" smtClean="0">
                  <a:solidFill>
                    <a:srgbClr val="00AAAD"/>
                  </a:solidFill>
                  <a:latin typeface="Simplon BP Regular" pitchFamily="2" charset="0"/>
                </a:rPr>
                <a:t> </a:t>
              </a:r>
              <a:r>
                <a:rPr lang="pt-BR" sz="1000" b="1" dirty="0" err="1" smtClean="0">
                  <a:solidFill>
                    <a:srgbClr val="00AAAD"/>
                  </a:solidFill>
                  <a:latin typeface="Simplon BP Regular" pitchFamily="2" charset="0"/>
                </a:rPr>
                <a:t>PowerCenter</a:t>
              </a:r>
              <a:endParaRPr lang="pt-BR" sz="1000" b="1" dirty="0" smtClean="0">
                <a:solidFill>
                  <a:srgbClr val="00AAAD"/>
                </a:solidFill>
                <a:latin typeface="Simplon BP Regular" pitchFamily="2" charset="0"/>
              </a:endParaRPr>
            </a:p>
          </p:txBody>
        </p:sp>
        <p:grpSp>
          <p:nvGrpSpPr>
            <p:cNvPr id="63" name="Grupo 62"/>
            <p:cNvGrpSpPr/>
            <p:nvPr/>
          </p:nvGrpSpPr>
          <p:grpSpPr>
            <a:xfrm>
              <a:off x="5467350" y="3378200"/>
              <a:ext cx="584200" cy="628650"/>
              <a:chOff x="7753350" y="3378200"/>
              <a:chExt cx="584200" cy="628650"/>
            </a:xfrm>
          </p:grpSpPr>
          <p:pic>
            <p:nvPicPr>
              <p:cNvPr id="64" name="Imagem 6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80350" y="3378200"/>
                <a:ext cx="457200" cy="533400"/>
              </a:xfrm>
              <a:prstGeom prst="rect">
                <a:avLst/>
              </a:prstGeom>
            </p:spPr>
          </p:pic>
          <p:pic>
            <p:nvPicPr>
              <p:cNvPr id="65" name="Imagem 6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53350" y="3797300"/>
                <a:ext cx="247650" cy="209550"/>
              </a:xfrm>
              <a:prstGeom prst="rect">
                <a:avLst/>
              </a:prstGeom>
            </p:spPr>
          </p:pic>
        </p:grpSp>
        <p:sp>
          <p:nvSpPr>
            <p:cNvPr id="67" name="Texto Explicativo 1 (Ênfase) 66"/>
            <p:cNvSpPr/>
            <p:nvPr/>
          </p:nvSpPr>
          <p:spPr>
            <a:xfrm>
              <a:off x="7132712" y="4072069"/>
              <a:ext cx="1231609" cy="226800"/>
            </a:xfrm>
            <a:prstGeom prst="accentCallout1">
              <a:avLst>
                <a:gd name="adj1" fmla="val 34184"/>
                <a:gd name="adj2" fmla="val -3456"/>
                <a:gd name="adj3" fmla="val -63308"/>
                <a:gd name="adj4" fmla="val -39814"/>
              </a:avLst>
            </a:prstGeom>
            <a:noFill/>
            <a:ln>
              <a:solidFill>
                <a:srgbClr val="F8381C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800"/>
                </a:spcBef>
              </a:pPr>
              <a:r>
                <a:rPr lang="pt-BR" sz="1000" b="1" dirty="0" smtClean="0">
                  <a:solidFill>
                    <a:srgbClr val="F8381C"/>
                  </a:solidFill>
                  <a:latin typeface="Simplon BP Regular" pitchFamily="2" charset="0"/>
                </a:rPr>
                <a:t>Data </a:t>
              </a:r>
              <a:r>
                <a:rPr lang="pt-BR" sz="1000" b="1" dirty="0" err="1" smtClean="0">
                  <a:solidFill>
                    <a:srgbClr val="F8381C"/>
                  </a:solidFill>
                  <a:latin typeface="Simplon BP Regular" pitchFamily="2" charset="0"/>
                </a:rPr>
                <a:t>Integrator</a:t>
              </a:r>
              <a:endParaRPr lang="pt-BR" sz="1000" b="1" dirty="0">
                <a:solidFill>
                  <a:srgbClr val="F8381C"/>
                </a:solidFill>
                <a:latin typeface="Simplon BP Regular" pitchFamily="2" charset="0"/>
              </a:endParaRPr>
            </a:p>
          </p:txBody>
        </p:sp>
        <p:pic>
          <p:nvPicPr>
            <p:cNvPr id="70" name="Imagem 6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3448" y="4095087"/>
              <a:ext cx="261938" cy="252413"/>
            </a:xfrm>
            <a:prstGeom prst="rect">
              <a:avLst/>
            </a:prstGeom>
          </p:spPr>
        </p:pic>
        <p:sp>
          <p:nvSpPr>
            <p:cNvPr id="74" name="Texto Explicativo 1 (Ênfase) 73"/>
            <p:cNvSpPr/>
            <p:nvPr/>
          </p:nvSpPr>
          <p:spPr>
            <a:xfrm flipH="1">
              <a:off x="1691511" y="4818325"/>
              <a:ext cx="1808657" cy="305173"/>
            </a:xfrm>
            <a:prstGeom prst="accentCallout1">
              <a:avLst>
                <a:gd name="adj1" fmla="val 67007"/>
                <a:gd name="adj2" fmla="val -6418"/>
                <a:gd name="adj3" fmla="val -154048"/>
                <a:gd name="adj4" fmla="val -28988"/>
              </a:avLst>
            </a:prstGeom>
            <a:noFill/>
            <a:ln>
              <a:solidFill>
                <a:srgbClr val="00AAAD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spcBef>
                  <a:spcPts val="800"/>
                </a:spcBef>
              </a:pPr>
              <a:r>
                <a:rPr lang="pt-BR" sz="1000" dirty="0" smtClean="0">
                  <a:solidFill>
                    <a:srgbClr val="00AAAD"/>
                  </a:solidFill>
                  <a:latin typeface="Simplon BP Regular" pitchFamily="2" charset="0"/>
                </a:rPr>
                <a:t>Workflow de tratamento de erros</a:t>
              </a:r>
            </a:p>
          </p:txBody>
        </p:sp>
        <p:pic>
          <p:nvPicPr>
            <p:cNvPr id="75" name="Imagem 7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05185" y="4085134"/>
              <a:ext cx="285750" cy="266700"/>
            </a:xfrm>
            <a:prstGeom prst="rect">
              <a:avLst/>
            </a:prstGeom>
          </p:spPr>
        </p:pic>
        <p:sp>
          <p:nvSpPr>
            <p:cNvPr id="76" name="CaixaDeTexto 75"/>
            <p:cNvSpPr txBox="1"/>
            <p:nvPr/>
          </p:nvSpPr>
          <p:spPr>
            <a:xfrm>
              <a:off x="4701808" y="3482114"/>
              <a:ext cx="914400" cy="2432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900" dirty="0" smtClean="0">
                  <a:solidFill>
                    <a:srgbClr val="4D4D4D"/>
                  </a:solidFill>
                  <a:latin typeface="Simplon BP Regular" pitchFamily="2" charset="0"/>
                </a:rPr>
                <a:t>Registros OK</a:t>
              </a:r>
            </a:p>
          </p:txBody>
        </p:sp>
        <p:sp>
          <p:nvSpPr>
            <p:cNvPr id="77" name="CaixaDeTexto 76"/>
            <p:cNvSpPr txBox="1"/>
            <p:nvPr/>
          </p:nvSpPr>
          <p:spPr>
            <a:xfrm>
              <a:off x="3562615" y="3907781"/>
              <a:ext cx="914400" cy="2432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900" dirty="0" smtClean="0">
                  <a:solidFill>
                    <a:srgbClr val="4D4D4D"/>
                  </a:solidFill>
                  <a:latin typeface="Simplon BP Regular" pitchFamily="2" charset="0"/>
                </a:rPr>
                <a:t>Registros NOK</a:t>
              </a:r>
            </a:p>
          </p:txBody>
        </p:sp>
        <p:cxnSp>
          <p:nvCxnSpPr>
            <p:cNvPr id="78" name="Conector de seta reta 112"/>
            <p:cNvCxnSpPr>
              <a:stCxn id="75" idx="2"/>
              <a:endCxn id="57" idx="2"/>
            </p:cNvCxnSpPr>
            <p:nvPr/>
          </p:nvCxnSpPr>
          <p:spPr>
            <a:xfrm rot="5400000" flipH="1" flipV="1">
              <a:off x="3767951" y="3635383"/>
              <a:ext cx="396559" cy="1036343"/>
            </a:xfrm>
            <a:prstGeom prst="bentConnector3">
              <a:avLst>
                <a:gd name="adj1" fmla="val -57646"/>
              </a:avLst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aixaDeTexto 78"/>
            <p:cNvSpPr txBox="1"/>
            <p:nvPr/>
          </p:nvSpPr>
          <p:spPr>
            <a:xfrm>
              <a:off x="3509031" y="4494275"/>
              <a:ext cx="914400" cy="2432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900" dirty="0" smtClean="0">
                  <a:solidFill>
                    <a:srgbClr val="4D4D4D"/>
                  </a:solidFill>
                  <a:latin typeface="Simplon BP Regular" pitchFamily="2" charset="0"/>
                </a:rPr>
                <a:t>Reprocessamento de registros tratados</a:t>
              </a:r>
            </a:p>
          </p:txBody>
        </p:sp>
        <p:cxnSp>
          <p:nvCxnSpPr>
            <p:cNvPr id="80" name="Conector de seta reta 112"/>
            <p:cNvCxnSpPr>
              <a:endCxn id="70" idx="3"/>
            </p:cNvCxnSpPr>
            <p:nvPr/>
          </p:nvCxnSpPr>
          <p:spPr>
            <a:xfrm rot="5400000">
              <a:off x="4148954" y="3973898"/>
              <a:ext cx="253828" cy="240964"/>
            </a:xfrm>
            <a:prstGeom prst="bentConnector2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112"/>
            <p:cNvCxnSpPr>
              <a:stCxn id="70" idx="1"/>
              <a:endCxn id="75" idx="3"/>
            </p:cNvCxnSpPr>
            <p:nvPr/>
          </p:nvCxnSpPr>
          <p:spPr>
            <a:xfrm rot="10800000">
              <a:off x="3590936" y="4218484"/>
              <a:ext cx="302513" cy="2810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4" descr="Oi_todomundo_logo_1_c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6864" r="9966" b="7189"/>
          <a:stretch/>
        </p:blipFill>
        <p:spPr bwMode="auto">
          <a:xfrm>
            <a:off x="2130018" y="1623342"/>
            <a:ext cx="656049" cy="70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4" descr="http://documentation.custhelp.com/euf/assets/devdocs/november2014/Connect_Web_Services_for_SOAP/Content/Resources/welcome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2" t="9379" r="23613" b="57330"/>
          <a:stretch/>
        </p:blipFill>
        <p:spPr bwMode="auto">
          <a:xfrm>
            <a:off x="5973137" y="1675710"/>
            <a:ext cx="1493868" cy="54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upo 80"/>
          <p:cNvGrpSpPr/>
          <p:nvPr/>
        </p:nvGrpSpPr>
        <p:grpSpPr>
          <a:xfrm>
            <a:off x="1723287" y="2503745"/>
            <a:ext cx="293687" cy="314325"/>
            <a:chOff x="7815263" y="3378200"/>
            <a:chExt cx="293687" cy="314325"/>
          </a:xfrm>
        </p:grpSpPr>
        <p:pic>
          <p:nvPicPr>
            <p:cNvPr id="82" name="Imagem 8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83" name="Imagem 8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  <p:grpSp>
        <p:nvGrpSpPr>
          <p:cNvPr id="84" name="Grupo 83"/>
          <p:cNvGrpSpPr/>
          <p:nvPr/>
        </p:nvGrpSpPr>
        <p:grpSpPr>
          <a:xfrm>
            <a:off x="1723287" y="2921144"/>
            <a:ext cx="293687" cy="314325"/>
            <a:chOff x="7815263" y="3378200"/>
            <a:chExt cx="293687" cy="314325"/>
          </a:xfrm>
        </p:grpSpPr>
        <p:pic>
          <p:nvPicPr>
            <p:cNvPr id="85" name="Imagem 8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86" name="Imagem 8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  <p:grpSp>
        <p:nvGrpSpPr>
          <p:cNvPr id="87" name="Grupo 86"/>
          <p:cNvGrpSpPr/>
          <p:nvPr/>
        </p:nvGrpSpPr>
        <p:grpSpPr>
          <a:xfrm>
            <a:off x="1720769" y="3330136"/>
            <a:ext cx="293687" cy="314325"/>
            <a:chOff x="7815263" y="3378200"/>
            <a:chExt cx="293687" cy="314325"/>
          </a:xfrm>
        </p:grpSpPr>
        <p:pic>
          <p:nvPicPr>
            <p:cNvPr id="88" name="Imagem 8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89" name="Imagem 8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  <p:grpSp>
        <p:nvGrpSpPr>
          <p:cNvPr id="90" name="Grupo 89"/>
          <p:cNvGrpSpPr/>
          <p:nvPr/>
        </p:nvGrpSpPr>
        <p:grpSpPr>
          <a:xfrm>
            <a:off x="1720769" y="3749236"/>
            <a:ext cx="293687" cy="314325"/>
            <a:chOff x="7815263" y="3378200"/>
            <a:chExt cx="293687" cy="314325"/>
          </a:xfrm>
        </p:grpSpPr>
        <p:pic>
          <p:nvPicPr>
            <p:cNvPr id="99" name="Imagem 9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100" name="Imagem 9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  <p:grpSp>
        <p:nvGrpSpPr>
          <p:cNvPr id="101" name="Grupo 100"/>
          <p:cNvGrpSpPr/>
          <p:nvPr/>
        </p:nvGrpSpPr>
        <p:grpSpPr>
          <a:xfrm>
            <a:off x="1723287" y="4155939"/>
            <a:ext cx="293687" cy="314325"/>
            <a:chOff x="7815263" y="3378200"/>
            <a:chExt cx="293687" cy="314325"/>
          </a:xfrm>
        </p:grpSpPr>
        <p:pic>
          <p:nvPicPr>
            <p:cNvPr id="103" name="Imagem 1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106" name="Imagem 10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  <p:grpSp>
        <p:nvGrpSpPr>
          <p:cNvPr id="107" name="Grupo 106"/>
          <p:cNvGrpSpPr/>
          <p:nvPr/>
        </p:nvGrpSpPr>
        <p:grpSpPr>
          <a:xfrm>
            <a:off x="1720769" y="4573745"/>
            <a:ext cx="293687" cy="314325"/>
            <a:chOff x="7815263" y="3378200"/>
            <a:chExt cx="293687" cy="314325"/>
          </a:xfrm>
        </p:grpSpPr>
        <p:pic>
          <p:nvPicPr>
            <p:cNvPr id="109" name="Imagem 10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113" name="Imagem 1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747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3225"/>
            <a:ext cx="8056800" cy="65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rgbClr val="00AAAD"/>
                </a:solidFill>
                <a:latin typeface="Simplon Oi Headline" pitchFamily="2" charset="0"/>
                <a:cs typeface="Arial" panose="020B0604020202020204" pitchFamily="34" charset="0"/>
              </a:rPr>
              <a:t>Propostas</a:t>
            </a:r>
            <a:endParaRPr lang="en-US" altLang="pt-BR" sz="5600" i="0" dirty="0" smtClean="0">
              <a:solidFill>
                <a:srgbClr val="00AAAD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67999" y="1163638"/>
            <a:ext cx="8056800" cy="4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altLang="pt-BR" sz="2800" dirty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Solução 1: Leitura dos arquivos fontes</a:t>
            </a:r>
            <a:endParaRPr lang="en-US" altLang="pt-BR" sz="2800" dirty="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  <p:grpSp>
        <p:nvGrpSpPr>
          <p:cNvPr id="83" name="Grupo 82"/>
          <p:cNvGrpSpPr/>
          <p:nvPr/>
        </p:nvGrpSpPr>
        <p:grpSpPr>
          <a:xfrm>
            <a:off x="261258" y="2165381"/>
            <a:ext cx="8643256" cy="2958117"/>
            <a:chOff x="261258" y="2165381"/>
            <a:chExt cx="8643256" cy="2958117"/>
          </a:xfrm>
        </p:grpSpPr>
        <p:sp>
          <p:nvSpPr>
            <p:cNvPr id="84" name="Seta para a direita 83"/>
            <p:cNvSpPr/>
            <p:nvPr/>
          </p:nvSpPr>
          <p:spPr>
            <a:xfrm>
              <a:off x="359229" y="2358000"/>
              <a:ext cx="8447314" cy="2682086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00AAA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endParaRPr lang="pt-BR" sz="1600" i="1" dirty="0">
                <a:latin typeface="Georgia" pitchFamily="18" charset="0"/>
              </a:endParaRPr>
            </a:p>
          </p:txBody>
        </p:sp>
        <p:sp>
          <p:nvSpPr>
            <p:cNvPr id="85" name="Retângulo 84"/>
            <p:cNvSpPr/>
            <p:nvPr/>
          </p:nvSpPr>
          <p:spPr>
            <a:xfrm>
              <a:off x="261258" y="2263501"/>
              <a:ext cx="8643256" cy="285313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endParaRPr lang="pt-BR" sz="1600" i="1" dirty="0">
                <a:latin typeface="Georgia" pitchFamily="18" charset="0"/>
              </a:endParaRPr>
            </a:p>
          </p:txBody>
        </p:sp>
        <p:sp>
          <p:nvSpPr>
            <p:cNvPr id="86" name="Retângulo de cantos arredondados 85"/>
            <p:cNvSpPr/>
            <p:nvPr/>
          </p:nvSpPr>
          <p:spPr>
            <a:xfrm>
              <a:off x="336546" y="2887488"/>
              <a:ext cx="1440000" cy="360000"/>
            </a:xfrm>
            <a:prstGeom prst="roundRect">
              <a:avLst/>
            </a:prstGeom>
            <a:solidFill>
              <a:srgbClr val="00AA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1400" dirty="0" smtClean="0">
                  <a:solidFill>
                    <a:schemeClr val="bg1"/>
                  </a:solidFill>
                  <a:latin typeface="Simplon BP Regular" pitchFamily="2" charset="0"/>
                </a:rPr>
                <a:t>SAC</a:t>
              </a:r>
              <a:endParaRPr lang="pt-BR" sz="1400" dirty="0">
                <a:solidFill>
                  <a:schemeClr val="bg1"/>
                </a:solidFill>
                <a:latin typeface="Simplon BP Regular" pitchFamily="2" charset="0"/>
              </a:endParaRPr>
            </a:p>
          </p:txBody>
        </p:sp>
        <p:sp>
          <p:nvSpPr>
            <p:cNvPr id="87" name="Retângulo de cantos arredondados 86"/>
            <p:cNvSpPr/>
            <p:nvPr/>
          </p:nvSpPr>
          <p:spPr>
            <a:xfrm>
              <a:off x="336546" y="3301140"/>
              <a:ext cx="1440000" cy="360000"/>
            </a:xfrm>
            <a:prstGeom prst="roundRect">
              <a:avLst/>
            </a:prstGeom>
            <a:solidFill>
              <a:srgbClr val="00AA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1400" dirty="0" smtClean="0">
                  <a:solidFill>
                    <a:schemeClr val="bg1"/>
                  </a:solidFill>
                  <a:latin typeface="Simplon BP Regular" pitchFamily="2" charset="0"/>
                </a:rPr>
                <a:t>SINN</a:t>
              </a:r>
              <a:endParaRPr lang="pt-BR" sz="1400" dirty="0">
                <a:solidFill>
                  <a:schemeClr val="bg1"/>
                </a:solidFill>
                <a:latin typeface="Simplon BP Regular" pitchFamily="2" charset="0"/>
              </a:endParaRPr>
            </a:p>
          </p:txBody>
        </p:sp>
        <p:sp>
          <p:nvSpPr>
            <p:cNvPr id="88" name="Retângulo de cantos arredondados 87"/>
            <p:cNvSpPr/>
            <p:nvPr/>
          </p:nvSpPr>
          <p:spPr>
            <a:xfrm>
              <a:off x="336546" y="3714792"/>
              <a:ext cx="1440000" cy="360000"/>
            </a:xfrm>
            <a:prstGeom prst="roundRect">
              <a:avLst/>
            </a:prstGeom>
            <a:solidFill>
              <a:srgbClr val="00AA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1400" dirty="0" smtClean="0">
                  <a:solidFill>
                    <a:schemeClr val="bg1"/>
                  </a:solidFill>
                  <a:latin typeface="Simplon BP Regular" pitchFamily="2" charset="0"/>
                </a:rPr>
                <a:t>Siebel 6.3</a:t>
              </a:r>
              <a:endParaRPr lang="pt-BR" sz="1400" dirty="0">
                <a:solidFill>
                  <a:schemeClr val="bg1"/>
                </a:solidFill>
                <a:latin typeface="Simplon BP Regular" pitchFamily="2" charset="0"/>
              </a:endParaRPr>
            </a:p>
          </p:txBody>
        </p:sp>
        <p:sp>
          <p:nvSpPr>
            <p:cNvPr id="89" name="Retângulo de cantos arredondados 88"/>
            <p:cNvSpPr/>
            <p:nvPr/>
          </p:nvSpPr>
          <p:spPr>
            <a:xfrm>
              <a:off x="336546" y="4128444"/>
              <a:ext cx="1440000" cy="360000"/>
            </a:xfrm>
            <a:prstGeom prst="roundRect">
              <a:avLst/>
            </a:prstGeom>
            <a:solidFill>
              <a:srgbClr val="00AA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1400" dirty="0" smtClean="0">
                  <a:solidFill>
                    <a:schemeClr val="bg1"/>
                  </a:solidFill>
                  <a:latin typeface="Simplon BP Regular" pitchFamily="2" charset="0"/>
                </a:rPr>
                <a:t>SAF</a:t>
              </a:r>
              <a:endParaRPr lang="pt-BR" sz="1400" dirty="0">
                <a:solidFill>
                  <a:schemeClr val="bg1"/>
                </a:solidFill>
                <a:latin typeface="Simplon BP Regular" pitchFamily="2" charset="0"/>
              </a:endParaRPr>
            </a:p>
          </p:txBody>
        </p:sp>
        <p:sp>
          <p:nvSpPr>
            <p:cNvPr id="90" name="Retângulo de cantos arredondados 89"/>
            <p:cNvSpPr/>
            <p:nvPr/>
          </p:nvSpPr>
          <p:spPr>
            <a:xfrm>
              <a:off x="336546" y="4542096"/>
              <a:ext cx="1440000" cy="360000"/>
            </a:xfrm>
            <a:prstGeom prst="roundRect">
              <a:avLst/>
            </a:prstGeom>
            <a:solidFill>
              <a:srgbClr val="00AA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1400" dirty="0" smtClean="0">
                  <a:solidFill>
                    <a:schemeClr val="bg1"/>
                  </a:solidFill>
                  <a:latin typeface="Simplon BP Regular" pitchFamily="2" charset="0"/>
                </a:rPr>
                <a:t>SIAC</a:t>
              </a:r>
              <a:endParaRPr lang="pt-BR" sz="1400" dirty="0">
                <a:solidFill>
                  <a:schemeClr val="bg1"/>
                </a:solidFill>
                <a:latin typeface="Simplon BP Regular" pitchFamily="2" charset="0"/>
              </a:endParaRPr>
            </a:p>
          </p:txBody>
        </p:sp>
        <p:sp>
          <p:nvSpPr>
            <p:cNvPr id="99" name="Retângulo de cantos arredondados 98"/>
            <p:cNvSpPr/>
            <p:nvPr/>
          </p:nvSpPr>
          <p:spPr>
            <a:xfrm>
              <a:off x="336546" y="2473836"/>
              <a:ext cx="1440000" cy="360000"/>
            </a:xfrm>
            <a:prstGeom prst="roundRect">
              <a:avLst/>
            </a:prstGeom>
            <a:solidFill>
              <a:srgbClr val="00AA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1400" dirty="0" smtClean="0">
                  <a:solidFill>
                    <a:schemeClr val="bg1"/>
                  </a:solidFill>
                  <a:latin typeface="Simplon BP Regular" pitchFamily="2" charset="0"/>
                </a:rPr>
                <a:t>STC</a:t>
              </a:r>
              <a:endParaRPr lang="pt-BR" sz="1400" dirty="0">
                <a:solidFill>
                  <a:schemeClr val="bg1"/>
                </a:solidFill>
                <a:latin typeface="Simplon BP Regular" pitchFamily="2" charset="0"/>
              </a:endParaRPr>
            </a:p>
          </p:txBody>
        </p:sp>
        <p:cxnSp>
          <p:nvCxnSpPr>
            <p:cNvPr id="100" name="Conector de seta reta 99"/>
            <p:cNvCxnSpPr/>
            <p:nvPr/>
          </p:nvCxnSpPr>
          <p:spPr>
            <a:xfrm>
              <a:off x="1813246" y="2652300"/>
              <a:ext cx="360000" cy="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>
              <a:off x="1813246" y="3066300"/>
              <a:ext cx="360000" cy="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de seta reta 102"/>
            <p:cNvCxnSpPr/>
            <p:nvPr/>
          </p:nvCxnSpPr>
          <p:spPr>
            <a:xfrm>
              <a:off x="1813246" y="3894300"/>
              <a:ext cx="360000" cy="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/>
            <p:cNvCxnSpPr/>
            <p:nvPr/>
          </p:nvCxnSpPr>
          <p:spPr>
            <a:xfrm>
              <a:off x="1813246" y="4308300"/>
              <a:ext cx="360000" cy="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de seta reta 106"/>
            <p:cNvCxnSpPr/>
            <p:nvPr/>
          </p:nvCxnSpPr>
          <p:spPr>
            <a:xfrm>
              <a:off x="1813246" y="3480300"/>
              <a:ext cx="360000" cy="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/>
            <p:cNvCxnSpPr/>
            <p:nvPr/>
          </p:nvCxnSpPr>
          <p:spPr>
            <a:xfrm>
              <a:off x="1813246" y="4722300"/>
              <a:ext cx="360000" cy="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o 112"/>
            <p:cNvGrpSpPr/>
            <p:nvPr/>
          </p:nvGrpSpPr>
          <p:grpSpPr>
            <a:xfrm>
              <a:off x="2210400" y="2501436"/>
              <a:ext cx="308881" cy="329974"/>
              <a:chOff x="2927756" y="2360838"/>
              <a:chExt cx="308881" cy="329974"/>
            </a:xfrm>
          </p:grpSpPr>
          <p:pic>
            <p:nvPicPr>
              <p:cNvPr id="161" name="Imagem 1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36612" y="2360838"/>
                <a:ext cx="200025" cy="238125"/>
              </a:xfrm>
              <a:prstGeom prst="rect">
                <a:avLst/>
              </a:prstGeom>
            </p:spPr>
          </p:pic>
          <p:pic>
            <p:nvPicPr>
              <p:cNvPr id="162" name="Imagem 16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7756" y="2490787"/>
                <a:ext cx="200025" cy="200025"/>
              </a:xfrm>
              <a:prstGeom prst="rect">
                <a:avLst/>
              </a:prstGeom>
            </p:spPr>
          </p:pic>
        </p:grpSp>
        <p:grpSp>
          <p:nvGrpSpPr>
            <p:cNvPr id="114" name="Grupo 113"/>
            <p:cNvGrpSpPr/>
            <p:nvPr/>
          </p:nvGrpSpPr>
          <p:grpSpPr>
            <a:xfrm>
              <a:off x="2210400" y="2921668"/>
              <a:ext cx="308881" cy="329974"/>
              <a:chOff x="2927756" y="2360838"/>
              <a:chExt cx="308881" cy="329974"/>
            </a:xfrm>
          </p:grpSpPr>
          <p:pic>
            <p:nvPicPr>
              <p:cNvPr id="159" name="Imagem 15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36612" y="2360838"/>
                <a:ext cx="200025" cy="238125"/>
              </a:xfrm>
              <a:prstGeom prst="rect">
                <a:avLst/>
              </a:prstGeom>
            </p:spPr>
          </p:pic>
          <p:pic>
            <p:nvPicPr>
              <p:cNvPr id="160" name="Imagem 15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7756" y="2490787"/>
                <a:ext cx="200025" cy="200025"/>
              </a:xfrm>
              <a:prstGeom prst="rect">
                <a:avLst/>
              </a:prstGeom>
            </p:spPr>
          </p:pic>
        </p:grpSp>
        <p:grpSp>
          <p:nvGrpSpPr>
            <p:cNvPr id="115" name="Grupo 114"/>
            <p:cNvGrpSpPr/>
            <p:nvPr/>
          </p:nvGrpSpPr>
          <p:grpSpPr>
            <a:xfrm>
              <a:off x="2210400" y="3335668"/>
              <a:ext cx="308881" cy="329974"/>
              <a:chOff x="2927756" y="2360838"/>
              <a:chExt cx="308881" cy="329974"/>
            </a:xfrm>
          </p:grpSpPr>
          <p:pic>
            <p:nvPicPr>
              <p:cNvPr id="157" name="Imagem 15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36612" y="2360838"/>
                <a:ext cx="200025" cy="238125"/>
              </a:xfrm>
              <a:prstGeom prst="rect">
                <a:avLst/>
              </a:prstGeom>
            </p:spPr>
          </p:pic>
          <p:pic>
            <p:nvPicPr>
              <p:cNvPr id="158" name="Imagem 15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7756" y="2490787"/>
                <a:ext cx="200025" cy="200025"/>
              </a:xfrm>
              <a:prstGeom prst="rect">
                <a:avLst/>
              </a:prstGeom>
            </p:spPr>
          </p:pic>
        </p:grpSp>
        <p:grpSp>
          <p:nvGrpSpPr>
            <p:cNvPr id="116" name="Grupo 115"/>
            <p:cNvGrpSpPr/>
            <p:nvPr/>
          </p:nvGrpSpPr>
          <p:grpSpPr>
            <a:xfrm>
              <a:off x="2210400" y="3742095"/>
              <a:ext cx="308881" cy="329974"/>
              <a:chOff x="2927756" y="2360838"/>
              <a:chExt cx="308881" cy="329974"/>
            </a:xfrm>
          </p:grpSpPr>
          <p:pic>
            <p:nvPicPr>
              <p:cNvPr id="155" name="Imagem 15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36612" y="2360838"/>
                <a:ext cx="200025" cy="238125"/>
              </a:xfrm>
              <a:prstGeom prst="rect">
                <a:avLst/>
              </a:prstGeom>
            </p:spPr>
          </p:pic>
          <p:pic>
            <p:nvPicPr>
              <p:cNvPr id="156" name="Imagem 15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7756" y="2490787"/>
                <a:ext cx="200025" cy="200025"/>
              </a:xfrm>
              <a:prstGeom prst="rect">
                <a:avLst/>
              </a:prstGeom>
            </p:spPr>
          </p:pic>
        </p:grpSp>
        <p:grpSp>
          <p:nvGrpSpPr>
            <p:cNvPr id="117" name="Grupo 116"/>
            <p:cNvGrpSpPr/>
            <p:nvPr/>
          </p:nvGrpSpPr>
          <p:grpSpPr>
            <a:xfrm>
              <a:off x="2210400" y="4164301"/>
              <a:ext cx="308881" cy="329974"/>
              <a:chOff x="2927756" y="2360838"/>
              <a:chExt cx="308881" cy="329974"/>
            </a:xfrm>
          </p:grpSpPr>
          <p:pic>
            <p:nvPicPr>
              <p:cNvPr id="153" name="Imagem 15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36612" y="2360838"/>
                <a:ext cx="200025" cy="238125"/>
              </a:xfrm>
              <a:prstGeom prst="rect">
                <a:avLst/>
              </a:prstGeom>
            </p:spPr>
          </p:pic>
          <p:pic>
            <p:nvPicPr>
              <p:cNvPr id="154" name="Imagem 15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7756" y="2490787"/>
                <a:ext cx="200025" cy="200025"/>
              </a:xfrm>
              <a:prstGeom prst="rect">
                <a:avLst/>
              </a:prstGeom>
            </p:spPr>
          </p:pic>
        </p:grpSp>
        <p:grpSp>
          <p:nvGrpSpPr>
            <p:cNvPr id="118" name="Grupo 117"/>
            <p:cNvGrpSpPr/>
            <p:nvPr/>
          </p:nvGrpSpPr>
          <p:grpSpPr>
            <a:xfrm>
              <a:off x="2210400" y="4542096"/>
              <a:ext cx="308881" cy="329974"/>
              <a:chOff x="2927756" y="2360838"/>
              <a:chExt cx="308881" cy="329974"/>
            </a:xfrm>
          </p:grpSpPr>
          <p:pic>
            <p:nvPicPr>
              <p:cNvPr id="151" name="Imagem 15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36612" y="2360838"/>
                <a:ext cx="200025" cy="238125"/>
              </a:xfrm>
              <a:prstGeom prst="rect">
                <a:avLst/>
              </a:prstGeom>
            </p:spPr>
          </p:pic>
          <p:pic>
            <p:nvPicPr>
              <p:cNvPr id="152" name="Imagem 15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7756" y="2490787"/>
                <a:ext cx="200025" cy="200025"/>
              </a:xfrm>
              <a:prstGeom prst="rect">
                <a:avLst/>
              </a:prstGeom>
            </p:spPr>
          </p:pic>
        </p:grpSp>
        <p:cxnSp>
          <p:nvCxnSpPr>
            <p:cNvPr id="119" name="Conector de seta reta 118"/>
            <p:cNvCxnSpPr/>
            <p:nvPr/>
          </p:nvCxnSpPr>
          <p:spPr>
            <a:xfrm>
              <a:off x="2538900" y="3071219"/>
              <a:ext cx="704250" cy="628009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de seta reta 119"/>
            <p:cNvCxnSpPr/>
            <p:nvPr/>
          </p:nvCxnSpPr>
          <p:spPr>
            <a:xfrm flipV="1">
              <a:off x="2538900" y="3699228"/>
              <a:ext cx="704250" cy="19016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de seta reta 120"/>
            <p:cNvCxnSpPr/>
            <p:nvPr/>
          </p:nvCxnSpPr>
          <p:spPr>
            <a:xfrm flipV="1">
              <a:off x="2538900" y="3699228"/>
              <a:ext cx="704250" cy="60416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de seta reta 121"/>
            <p:cNvCxnSpPr/>
            <p:nvPr/>
          </p:nvCxnSpPr>
          <p:spPr>
            <a:xfrm>
              <a:off x="2538900" y="3485219"/>
              <a:ext cx="704250" cy="214009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de seta reta 122"/>
            <p:cNvCxnSpPr/>
            <p:nvPr/>
          </p:nvCxnSpPr>
          <p:spPr>
            <a:xfrm flipV="1">
              <a:off x="2538900" y="3699228"/>
              <a:ext cx="704250" cy="101816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de seta reta 123"/>
            <p:cNvCxnSpPr/>
            <p:nvPr/>
          </p:nvCxnSpPr>
          <p:spPr>
            <a:xfrm>
              <a:off x="2538900" y="2652298"/>
              <a:ext cx="704250" cy="104693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tângulo de cantos arredondados 124"/>
            <p:cNvSpPr/>
            <p:nvPr/>
          </p:nvSpPr>
          <p:spPr>
            <a:xfrm>
              <a:off x="7417854" y="3513406"/>
              <a:ext cx="1440000" cy="36000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1400" dirty="0" smtClean="0">
                  <a:solidFill>
                    <a:schemeClr val="bg1"/>
                  </a:solidFill>
                  <a:latin typeface="Simplon BP Regular" pitchFamily="2" charset="0"/>
                </a:rPr>
                <a:t>OSC</a:t>
              </a:r>
              <a:endParaRPr lang="pt-BR" sz="1400" dirty="0">
                <a:solidFill>
                  <a:schemeClr val="bg1"/>
                </a:solidFill>
                <a:latin typeface="Simplon BP Regular" pitchFamily="2" charset="0"/>
              </a:endParaRPr>
            </a:p>
          </p:txBody>
        </p:sp>
        <p:sp>
          <p:nvSpPr>
            <p:cNvPr id="126" name="Texto Explicativo 1 (Ênfase) 125"/>
            <p:cNvSpPr/>
            <p:nvPr/>
          </p:nvSpPr>
          <p:spPr>
            <a:xfrm flipH="1">
              <a:off x="690154" y="2165381"/>
              <a:ext cx="1062232" cy="226800"/>
            </a:xfrm>
            <a:prstGeom prst="accentCallout1">
              <a:avLst>
                <a:gd name="adj1" fmla="val 40799"/>
                <a:gd name="adj2" fmla="val -2370"/>
                <a:gd name="adj3" fmla="val 149341"/>
                <a:gd name="adj4" fmla="val -60227"/>
              </a:avLst>
            </a:prstGeom>
            <a:noFill/>
            <a:ln>
              <a:solidFill>
                <a:srgbClr val="00AAAD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spcBef>
                  <a:spcPts val="800"/>
                </a:spcBef>
              </a:pPr>
              <a:r>
                <a:rPr lang="pt-BR" sz="1000" dirty="0" smtClean="0">
                  <a:solidFill>
                    <a:srgbClr val="00AAAD"/>
                  </a:solidFill>
                  <a:latin typeface="Simplon BP Regular" pitchFamily="2" charset="0"/>
                </a:rPr>
                <a:t>Macros de extração</a:t>
              </a:r>
              <a:endParaRPr lang="pt-BR" sz="1000" dirty="0">
                <a:solidFill>
                  <a:srgbClr val="00AAAD"/>
                </a:solidFill>
                <a:latin typeface="Simplon BP Regular" pitchFamily="2" charset="0"/>
              </a:endParaRPr>
            </a:p>
          </p:txBody>
        </p:sp>
        <p:cxnSp>
          <p:nvCxnSpPr>
            <p:cNvPr id="127" name="Conector reto 126"/>
            <p:cNvCxnSpPr/>
            <p:nvPr/>
          </p:nvCxnSpPr>
          <p:spPr>
            <a:xfrm>
              <a:off x="5325951" y="2473836"/>
              <a:ext cx="0" cy="2428260"/>
            </a:xfrm>
            <a:prstGeom prst="line">
              <a:avLst/>
            </a:prstGeom>
            <a:ln w="19050" cmpd="sng">
              <a:solidFill>
                <a:srgbClr val="4D4D4D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8" name="Imagem 127"/>
            <p:cNvPicPr>
              <a:picLocks noChangeAspect="1"/>
            </p:cNvPicPr>
            <p:nvPr/>
          </p:nvPicPr>
          <p:blipFill rotWithShape="1">
            <a:blip r:embed="rId4"/>
            <a:srcRect l="567" t="57454" r="90502" b="28093"/>
            <a:stretch/>
          </p:blipFill>
          <p:spPr>
            <a:xfrm>
              <a:off x="4193896" y="3426642"/>
              <a:ext cx="581013" cy="528633"/>
            </a:xfrm>
            <a:prstGeom prst="rect">
              <a:avLst/>
            </a:prstGeom>
          </p:spPr>
        </p:pic>
        <p:pic>
          <p:nvPicPr>
            <p:cNvPr id="129" name="Imagem 1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8780" y="3483436"/>
              <a:ext cx="538238" cy="419159"/>
            </a:xfrm>
            <a:prstGeom prst="rect">
              <a:avLst/>
            </a:prstGeom>
          </p:spPr>
        </p:pic>
        <p:sp>
          <p:nvSpPr>
            <p:cNvPr id="130" name="Texto Explicativo 1 (Ênfase) 129"/>
            <p:cNvSpPr/>
            <p:nvPr/>
          </p:nvSpPr>
          <p:spPr>
            <a:xfrm>
              <a:off x="3552644" y="3143325"/>
              <a:ext cx="846428" cy="227606"/>
            </a:xfrm>
            <a:prstGeom prst="accentCallout1">
              <a:avLst>
                <a:gd name="adj1" fmla="val 60642"/>
                <a:gd name="adj2" fmla="val -7130"/>
                <a:gd name="adj3" fmla="val 142003"/>
                <a:gd name="adj4" fmla="val -26971"/>
              </a:avLst>
            </a:prstGeom>
            <a:noFill/>
            <a:ln>
              <a:solidFill>
                <a:srgbClr val="00AAAD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800"/>
                </a:spcBef>
              </a:pPr>
              <a:r>
                <a:rPr lang="pt-BR" sz="1000" b="1" dirty="0" smtClean="0">
                  <a:solidFill>
                    <a:srgbClr val="00AAAD"/>
                  </a:solidFill>
                  <a:latin typeface="Simplon BP Regular" pitchFamily="2" charset="0"/>
                </a:rPr>
                <a:t>Servidor FTP</a:t>
              </a:r>
              <a:endParaRPr lang="pt-BR" sz="1000" b="1" dirty="0">
                <a:solidFill>
                  <a:srgbClr val="00AAAD"/>
                </a:solidFill>
                <a:latin typeface="Simplon BP Regular" pitchFamily="2" charset="0"/>
              </a:endParaRPr>
            </a:p>
          </p:txBody>
        </p:sp>
        <p:cxnSp>
          <p:nvCxnSpPr>
            <p:cNvPr id="131" name="Conector de seta reta 130"/>
            <p:cNvCxnSpPr/>
            <p:nvPr/>
          </p:nvCxnSpPr>
          <p:spPr>
            <a:xfrm>
              <a:off x="3821292" y="3693015"/>
              <a:ext cx="360000" cy="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de seta reta 131"/>
            <p:cNvCxnSpPr/>
            <p:nvPr/>
          </p:nvCxnSpPr>
          <p:spPr>
            <a:xfrm>
              <a:off x="4752000" y="3693013"/>
              <a:ext cx="828000" cy="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3" name="Imagem 132"/>
            <p:cNvPicPr>
              <a:picLocks noChangeAspect="1"/>
            </p:cNvPicPr>
            <p:nvPr/>
          </p:nvPicPr>
          <p:blipFill rotWithShape="1">
            <a:blip r:embed="rId4"/>
            <a:srcRect l="567" t="57454" r="90502" b="28093"/>
            <a:stretch/>
          </p:blipFill>
          <p:spPr>
            <a:xfrm>
              <a:off x="6453369" y="3426638"/>
              <a:ext cx="581013" cy="528633"/>
            </a:xfrm>
            <a:prstGeom prst="rect">
              <a:avLst/>
            </a:prstGeom>
            <a:ln>
              <a:noFill/>
            </a:ln>
          </p:spPr>
        </p:pic>
        <p:sp>
          <p:nvSpPr>
            <p:cNvPr id="134" name="Texto Explicativo 1 (Ênfase) 133"/>
            <p:cNvSpPr/>
            <p:nvPr/>
          </p:nvSpPr>
          <p:spPr>
            <a:xfrm>
              <a:off x="6095471" y="2887006"/>
              <a:ext cx="1044000" cy="226800"/>
            </a:xfrm>
            <a:prstGeom prst="accentCallout1">
              <a:avLst>
                <a:gd name="adj1" fmla="val 60642"/>
                <a:gd name="adj2" fmla="val -7130"/>
                <a:gd name="adj3" fmla="val 206218"/>
                <a:gd name="adj4" fmla="val -27534"/>
              </a:avLst>
            </a:prstGeom>
            <a:noFill/>
            <a:ln>
              <a:solidFill>
                <a:srgbClr val="F8381C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800"/>
                </a:spcBef>
              </a:pPr>
              <a:r>
                <a:rPr lang="pt-BR" sz="1000" b="1" dirty="0" err="1" smtClean="0">
                  <a:solidFill>
                    <a:srgbClr val="F8381C"/>
                  </a:solidFill>
                  <a:latin typeface="Simplon BP Regular" pitchFamily="2" charset="0"/>
                </a:rPr>
                <a:t>Staging</a:t>
              </a:r>
              <a:r>
                <a:rPr lang="pt-BR" sz="1000" b="1" dirty="0" smtClean="0">
                  <a:solidFill>
                    <a:srgbClr val="F8381C"/>
                  </a:solidFill>
                  <a:latin typeface="Simplon BP Regular" pitchFamily="2" charset="0"/>
                </a:rPr>
                <a:t> </a:t>
              </a:r>
              <a:r>
                <a:rPr lang="pt-BR" sz="1000" b="1" dirty="0" err="1" smtClean="0">
                  <a:solidFill>
                    <a:srgbClr val="F8381C"/>
                  </a:solidFill>
                  <a:latin typeface="Simplon BP Regular" pitchFamily="2" charset="0"/>
                </a:rPr>
                <a:t>Area</a:t>
              </a:r>
              <a:r>
                <a:rPr lang="pt-BR" sz="1000" b="1" dirty="0" smtClean="0">
                  <a:solidFill>
                    <a:srgbClr val="F8381C"/>
                  </a:solidFill>
                  <a:latin typeface="Simplon BP Regular" pitchFamily="2" charset="0"/>
                </a:rPr>
                <a:t> DB</a:t>
              </a:r>
              <a:endParaRPr lang="pt-BR" sz="1000" b="1" dirty="0">
                <a:solidFill>
                  <a:srgbClr val="F8381C"/>
                </a:solidFill>
                <a:latin typeface="Simplon BP Regular" pitchFamily="2" charset="0"/>
              </a:endParaRPr>
            </a:p>
          </p:txBody>
        </p:sp>
        <p:cxnSp>
          <p:nvCxnSpPr>
            <p:cNvPr id="135" name="Conector de seta reta 134"/>
            <p:cNvCxnSpPr/>
            <p:nvPr/>
          </p:nvCxnSpPr>
          <p:spPr>
            <a:xfrm>
              <a:off x="6080765" y="3693011"/>
              <a:ext cx="360000" cy="0"/>
            </a:xfrm>
            <a:prstGeom prst="straightConnector1">
              <a:avLst/>
            </a:prstGeom>
            <a:ln w="12700" cmpd="sng">
              <a:solidFill>
                <a:srgbClr val="F8381C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de seta reta 135"/>
            <p:cNvCxnSpPr/>
            <p:nvPr/>
          </p:nvCxnSpPr>
          <p:spPr>
            <a:xfrm>
              <a:off x="6995169" y="3693009"/>
              <a:ext cx="360000" cy="0"/>
            </a:xfrm>
            <a:prstGeom prst="straightConnector1">
              <a:avLst/>
            </a:prstGeom>
            <a:ln w="12700" cmpd="sng">
              <a:solidFill>
                <a:srgbClr val="F8381C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o Explicativo 1 (Ênfase) 136"/>
            <p:cNvSpPr/>
            <p:nvPr/>
          </p:nvSpPr>
          <p:spPr>
            <a:xfrm flipH="1">
              <a:off x="2737533" y="2727564"/>
              <a:ext cx="1362559" cy="226800"/>
            </a:xfrm>
            <a:prstGeom prst="accentCallout1">
              <a:avLst>
                <a:gd name="adj1" fmla="val 67007"/>
                <a:gd name="adj2" fmla="val -6418"/>
                <a:gd name="adj3" fmla="val 334602"/>
                <a:gd name="adj4" fmla="val -21109"/>
              </a:avLst>
            </a:prstGeom>
            <a:noFill/>
            <a:ln>
              <a:solidFill>
                <a:srgbClr val="00AAAD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spcBef>
                  <a:spcPts val="800"/>
                </a:spcBef>
              </a:pPr>
              <a:r>
                <a:rPr lang="pt-BR" sz="1000" b="1" dirty="0" err="1" smtClean="0">
                  <a:solidFill>
                    <a:srgbClr val="00AAAD"/>
                  </a:solidFill>
                  <a:latin typeface="Simplon BP Regular" pitchFamily="2" charset="0"/>
                </a:rPr>
                <a:t>Informatica</a:t>
              </a:r>
              <a:r>
                <a:rPr lang="pt-BR" sz="1000" b="1" dirty="0" smtClean="0">
                  <a:solidFill>
                    <a:srgbClr val="00AAAD"/>
                  </a:solidFill>
                  <a:latin typeface="Simplon BP Regular" pitchFamily="2" charset="0"/>
                </a:rPr>
                <a:t> </a:t>
              </a:r>
              <a:r>
                <a:rPr lang="pt-BR" sz="1000" b="1" dirty="0" err="1" smtClean="0">
                  <a:solidFill>
                    <a:srgbClr val="00AAAD"/>
                  </a:solidFill>
                  <a:latin typeface="Simplon BP Regular" pitchFamily="2" charset="0"/>
                </a:rPr>
                <a:t>PowerCenter</a:t>
              </a:r>
              <a:endParaRPr lang="pt-BR" sz="1000" b="1" dirty="0" smtClean="0">
                <a:solidFill>
                  <a:srgbClr val="00AAAD"/>
                </a:solidFill>
                <a:latin typeface="Simplon BP Regular" pitchFamily="2" charset="0"/>
              </a:endParaRPr>
            </a:p>
          </p:txBody>
        </p:sp>
        <p:grpSp>
          <p:nvGrpSpPr>
            <p:cNvPr id="138" name="Grupo 137"/>
            <p:cNvGrpSpPr/>
            <p:nvPr/>
          </p:nvGrpSpPr>
          <p:grpSpPr>
            <a:xfrm>
              <a:off x="5467350" y="3378200"/>
              <a:ext cx="584200" cy="628650"/>
              <a:chOff x="7753350" y="3378200"/>
              <a:chExt cx="584200" cy="628650"/>
            </a:xfrm>
          </p:grpSpPr>
          <p:pic>
            <p:nvPicPr>
              <p:cNvPr id="149" name="Imagem 14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80350" y="3378200"/>
                <a:ext cx="457200" cy="533400"/>
              </a:xfrm>
              <a:prstGeom prst="rect">
                <a:avLst/>
              </a:prstGeom>
            </p:spPr>
          </p:pic>
          <p:pic>
            <p:nvPicPr>
              <p:cNvPr id="150" name="Imagem 14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53350" y="3797300"/>
                <a:ext cx="247650" cy="209550"/>
              </a:xfrm>
              <a:prstGeom prst="rect">
                <a:avLst/>
              </a:prstGeom>
            </p:spPr>
          </p:pic>
        </p:grpSp>
        <p:sp>
          <p:nvSpPr>
            <p:cNvPr id="139" name="Texto Explicativo 1 (Ênfase) 138"/>
            <p:cNvSpPr/>
            <p:nvPr/>
          </p:nvSpPr>
          <p:spPr>
            <a:xfrm>
              <a:off x="7132712" y="4072069"/>
              <a:ext cx="1231609" cy="226800"/>
            </a:xfrm>
            <a:prstGeom prst="accentCallout1">
              <a:avLst>
                <a:gd name="adj1" fmla="val 34184"/>
                <a:gd name="adj2" fmla="val -3456"/>
                <a:gd name="adj3" fmla="val -63308"/>
                <a:gd name="adj4" fmla="val -39814"/>
              </a:avLst>
            </a:prstGeom>
            <a:noFill/>
            <a:ln>
              <a:solidFill>
                <a:srgbClr val="F8381C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800"/>
                </a:spcBef>
              </a:pPr>
              <a:r>
                <a:rPr lang="pt-BR" sz="1000" b="1" dirty="0" smtClean="0">
                  <a:solidFill>
                    <a:srgbClr val="F8381C"/>
                  </a:solidFill>
                  <a:latin typeface="Simplon BP Regular" pitchFamily="2" charset="0"/>
                </a:rPr>
                <a:t>Data </a:t>
              </a:r>
              <a:r>
                <a:rPr lang="pt-BR" sz="1000" b="1" dirty="0" err="1" smtClean="0">
                  <a:solidFill>
                    <a:srgbClr val="F8381C"/>
                  </a:solidFill>
                  <a:latin typeface="Simplon BP Regular" pitchFamily="2" charset="0"/>
                </a:rPr>
                <a:t>Integrator</a:t>
              </a:r>
              <a:endParaRPr lang="pt-BR" sz="1000" b="1" dirty="0">
                <a:solidFill>
                  <a:srgbClr val="F8381C"/>
                </a:solidFill>
                <a:latin typeface="Simplon BP Regular" pitchFamily="2" charset="0"/>
              </a:endParaRPr>
            </a:p>
          </p:txBody>
        </p:sp>
        <p:pic>
          <p:nvPicPr>
            <p:cNvPr id="140" name="Imagem 13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93448" y="4095087"/>
              <a:ext cx="261938" cy="252413"/>
            </a:xfrm>
            <a:prstGeom prst="rect">
              <a:avLst/>
            </a:prstGeom>
          </p:spPr>
        </p:pic>
        <p:sp>
          <p:nvSpPr>
            <p:cNvPr id="141" name="Texto Explicativo 1 (Ênfase) 140"/>
            <p:cNvSpPr/>
            <p:nvPr/>
          </p:nvSpPr>
          <p:spPr>
            <a:xfrm flipH="1">
              <a:off x="1691511" y="4818325"/>
              <a:ext cx="1808657" cy="305173"/>
            </a:xfrm>
            <a:prstGeom prst="accentCallout1">
              <a:avLst>
                <a:gd name="adj1" fmla="val 67007"/>
                <a:gd name="adj2" fmla="val -6418"/>
                <a:gd name="adj3" fmla="val -154048"/>
                <a:gd name="adj4" fmla="val -28988"/>
              </a:avLst>
            </a:prstGeom>
            <a:noFill/>
            <a:ln>
              <a:solidFill>
                <a:srgbClr val="00AAAD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spcBef>
                  <a:spcPts val="800"/>
                </a:spcBef>
              </a:pPr>
              <a:r>
                <a:rPr lang="pt-BR" sz="1000" dirty="0" smtClean="0">
                  <a:solidFill>
                    <a:srgbClr val="00AAAD"/>
                  </a:solidFill>
                  <a:latin typeface="Simplon BP Regular" pitchFamily="2" charset="0"/>
                </a:rPr>
                <a:t>Workflow de tratamento de erros</a:t>
              </a:r>
            </a:p>
          </p:txBody>
        </p:sp>
        <p:pic>
          <p:nvPicPr>
            <p:cNvPr id="142" name="Imagem 14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05185" y="4085134"/>
              <a:ext cx="285750" cy="266700"/>
            </a:xfrm>
            <a:prstGeom prst="rect">
              <a:avLst/>
            </a:prstGeom>
          </p:spPr>
        </p:pic>
        <p:sp>
          <p:nvSpPr>
            <p:cNvPr id="143" name="CaixaDeTexto 142"/>
            <p:cNvSpPr txBox="1"/>
            <p:nvPr/>
          </p:nvSpPr>
          <p:spPr>
            <a:xfrm>
              <a:off x="4701808" y="3482114"/>
              <a:ext cx="914400" cy="2432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900" dirty="0" smtClean="0">
                  <a:solidFill>
                    <a:srgbClr val="4D4D4D"/>
                  </a:solidFill>
                  <a:latin typeface="Simplon BP Regular" pitchFamily="2" charset="0"/>
                </a:rPr>
                <a:t>Registros OK</a:t>
              </a:r>
            </a:p>
          </p:txBody>
        </p:sp>
        <p:sp>
          <p:nvSpPr>
            <p:cNvPr id="144" name="CaixaDeTexto 143"/>
            <p:cNvSpPr txBox="1"/>
            <p:nvPr/>
          </p:nvSpPr>
          <p:spPr>
            <a:xfrm>
              <a:off x="3562615" y="3907781"/>
              <a:ext cx="914400" cy="2432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900" dirty="0" smtClean="0">
                  <a:solidFill>
                    <a:srgbClr val="4D4D4D"/>
                  </a:solidFill>
                  <a:latin typeface="Simplon BP Regular" pitchFamily="2" charset="0"/>
                </a:rPr>
                <a:t>Registros NOK</a:t>
              </a:r>
            </a:p>
          </p:txBody>
        </p:sp>
        <p:cxnSp>
          <p:nvCxnSpPr>
            <p:cNvPr id="145" name="Conector de seta reta 112"/>
            <p:cNvCxnSpPr>
              <a:stCxn id="142" idx="2"/>
              <a:endCxn id="128" idx="2"/>
            </p:cNvCxnSpPr>
            <p:nvPr/>
          </p:nvCxnSpPr>
          <p:spPr>
            <a:xfrm rot="5400000" flipH="1" flipV="1">
              <a:off x="3767951" y="3635383"/>
              <a:ext cx="396559" cy="1036343"/>
            </a:xfrm>
            <a:prstGeom prst="bentConnector3">
              <a:avLst>
                <a:gd name="adj1" fmla="val -57646"/>
              </a:avLst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CaixaDeTexto 145"/>
            <p:cNvSpPr txBox="1"/>
            <p:nvPr/>
          </p:nvSpPr>
          <p:spPr>
            <a:xfrm>
              <a:off x="3509031" y="4494275"/>
              <a:ext cx="914400" cy="2432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900" dirty="0" smtClean="0">
                  <a:solidFill>
                    <a:srgbClr val="4D4D4D"/>
                  </a:solidFill>
                  <a:latin typeface="Simplon BP Regular" pitchFamily="2" charset="0"/>
                </a:rPr>
                <a:t>Reprocessamento de registros tratados</a:t>
              </a:r>
            </a:p>
          </p:txBody>
        </p:sp>
        <p:cxnSp>
          <p:nvCxnSpPr>
            <p:cNvPr id="147" name="Conector de seta reta 112"/>
            <p:cNvCxnSpPr>
              <a:endCxn id="140" idx="3"/>
            </p:cNvCxnSpPr>
            <p:nvPr/>
          </p:nvCxnSpPr>
          <p:spPr>
            <a:xfrm rot="5400000">
              <a:off x="4148954" y="3973898"/>
              <a:ext cx="253828" cy="240964"/>
            </a:xfrm>
            <a:prstGeom prst="bentConnector2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de seta reta 112"/>
            <p:cNvCxnSpPr>
              <a:stCxn id="140" idx="1"/>
              <a:endCxn id="142" idx="3"/>
            </p:cNvCxnSpPr>
            <p:nvPr/>
          </p:nvCxnSpPr>
          <p:spPr>
            <a:xfrm rot="10800000">
              <a:off x="3590936" y="4218484"/>
              <a:ext cx="302513" cy="2810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Retângulo 162"/>
          <p:cNvSpPr/>
          <p:nvPr/>
        </p:nvSpPr>
        <p:spPr>
          <a:xfrm>
            <a:off x="163286" y="2165381"/>
            <a:ext cx="8828314" cy="30706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graphicFrame>
        <p:nvGraphicFramePr>
          <p:cNvPr id="164" name="Tabela 1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016034"/>
              </p:ext>
            </p:extLst>
          </p:nvPr>
        </p:nvGraphicFramePr>
        <p:xfrm>
          <a:off x="358542" y="2364388"/>
          <a:ext cx="41976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800"/>
                <a:gridCol w="2818800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Atividades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Upload</a:t>
                      </a:r>
                      <a:r>
                        <a:rPr lang="pt-BR" sz="10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de arquivos</a:t>
                      </a:r>
                      <a:endParaRPr lang="pt-BR" sz="1000" b="1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b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Upload manual dos arquivos extraídos dos sistemas fontes a um Servidor FTP</a:t>
                      </a:r>
                    </a:p>
                  </a:txBody>
                  <a:tcP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Leitura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Leitura dos dados enviados ao Servidor FTP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Transformação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Transformação</a:t>
                      </a:r>
                      <a:r>
                        <a:rPr lang="pt-BR" sz="10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dos dados para o </a:t>
                      </a:r>
                      <a:r>
                        <a:rPr lang="pt-BR" sz="1000" i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Formato Canônico</a:t>
                      </a:r>
                      <a:endParaRPr lang="pt-BR" sz="1000" i="1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Tradução (Ref. Data)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Execução das traduções de </a:t>
                      </a:r>
                      <a:r>
                        <a:rPr lang="pt-BR" sz="1000" i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Dados de Referência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Envio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Envio dos dados transformados e traduzidos ao banco de </a:t>
                      </a:r>
                      <a:r>
                        <a:rPr lang="pt-BR" sz="1000" i="1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staging</a:t>
                      </a:r>
                      <a:r>
                        <a:rPr lang="pt-BR" sz="1000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do Oracle Service Cloud</a:t>
                      </a:r>
                      <a:endParaRPr lang="pt-BR" sz="100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Tratamento de Erros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Tratamento de erros na transformação e/ou tradução (intervenção humana)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b="1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Resubimissão</a:t>
                      </a:r>
                      <a:endParaRPr lang="pt-BR" sz="1000" b="1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Re-envio</a:t>
                      </a:r>
                      <a:r>
                        <a:rPr lang="pt-BR" sz="10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dos dados tratados ao banco</a:t>
                      </a:r>
                      <a:r>
                        <a:rPr lang="pt-BR" sz="10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de </a:t>
                      </a:r>
                      <a:r>
                        <a:rPr lang="pt-BR" sz="1000" baseline="0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staging</a:t>
                      </a:r>
                      <a:r>
                        <a:rPr lang="pt-BR" sz="10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do Oracle Service Cloud</a:t>
                      </a:r>
                      <a:endParaRPr lang="pt-BR" sz="100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5" name="Tabela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230714"/>
              </p:ext>
            </p:extLst>
          </p:nvPr>
        </p:nvGraphicFramePr>
        <p:xfrm>
          <a:off x="4621271" y="2364388"/>
          <a:ext cx="4197600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800"/>
                <a:gridCol w="2818800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Atividades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Leitura</a:t>
                      </a:r>
                    </a:p>
                  </a:txBody>
                  <a:tcP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Leitura dos dados carregados na base de </a:t>
                      </a:r>
                      <a:r>
                        <a:rPr lang="pt-BR" sz="1000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staging</a:t>
                      </a:r>
                      <a:endParaRPr lang="pt-BR" sz="100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Carga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Carga dos dados na base do Oracle Service Cloud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8" name="Picture 4" descr="Oi_todomundo_logo_1_c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6864" r="9966" b="7189"/>
          <a:stretch/>
        </p:blipFill>
        <p:spPr bwMode="auto">
          <a:xfrm>
            <a:off x="2130018" y="1623342"/>
            <a:ext cx="656049" cy="70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4" descr="http://documentation.custhelp.com/euf/assets/devdocs/november2014/Connect_Web_Services_for_SOAP/Content/Resources/welcome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2" t="9379" r="23613" b="57330"/>
          <a:stretch/>
        </p:blipFill>
        <p:spPr bwMode="auto">
          <a:xfrm>
            <a:off x="5973137" y="1675710"/>
            <a:ext cx="1493868" cy="54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61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3225"/>
            <a:ext cx="8056800" cy="65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rgbClr val="00AAAD"/>
                </a:solidFill>
                <a:latin typeface="Simplon Oi Headline" pitchFamily="2" charset="0"/>
                <a:cs typeface="Arial" panose="020B0604020202020204" pitchFamily="34" charset="0"/>
              </a:rPr>
              <a:t>Propostas</a:t>
            </a:r>
            <a:endParaRPr lang="en-US" altLang="pt-BR" sz="5600" i="0" dirty="0" smtClean="0">
              <a:solidFill>
                <a:srgbClr val="00AAAD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67999" y="1163638"/>
            <a:ext cx="8056800" cy="4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altLang="pt-BR" sz="2800" dirty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Solução 1: Leitura dos arquivos fontes</a:t>
            </a:r>
            <a:endParaRPr lang="en-US" altLang="pt-BR" sz="2800" dirty="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  <p:graphicFrame>
        <p:nvGraphicFramePr>
          <p:cNvPr id="164" name="Tabela 1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108725"/>
              </p:ext>
            </p:extLst>
          </p:nvPr>
        </p:nvGraphicFramePr>
        <p:xfrm>
          <a:off x="543600" y="1662611"/>
          <a:ext cx="8056800" cy="291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5467"/>
                <a:gridCol w="6101333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Vantagens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Modelo de dados unificado</a:t>
                      </a:r>
                    </a:p>
                  </a:txBody>
                  <a:tcP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b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 atividade de transformação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é realizada com base em um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modelo de dados canônico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, consequentemente, o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tratamento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pode ser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unificado e padronizado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, possibilitando a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entrada de outros fontes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se necessário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sem grande impacto 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ao processo como um todo. </a:t>
                      </a:r>
                      <a:endParaRPr lang="pt-BR" sz="1100" b="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Tradução de dados baseado em Ref. Data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AA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pt-BR" sz="11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 tradução dos dados com</a:t>
                      </a:r>
                      <a:r>
                        <a:rPr lang="pt-BR" sz="11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</a:t>
                      </a:r>
                      <a:r>
                        <a:rPr lang="pt-BR" sz="11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base no uso de </a:t>
                      </a: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dados de referência</a:t>
                      </a:r>
                      <a:r>
                        <a:rPr lang="pt-BR" sz="11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, considerando a premissa do </a:t>
                      </a: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Oracle Service Cloud</a:t>
                      </a:r>
                      <a:r>
                        <a:rPr lang="pt-BR" sz="11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se tornar o </a:t>
                      </a: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máster das Solicitações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(Incidentes)</a:t>
                      </a:r>
                      <a:r>
                        <a:rPr lang="pt-BR" sz="11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,</a:t>
                      </a:r>
                      <a:r>
                        <a:rPr lang="pt-BR" sz="11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minimiza impactos</a:t>
                      </a:r>
                      <a:r>
                        <a:rPr lang="pt-BR" sz="11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de inclusão de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novos fontes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,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se necessário, ao processo como um todo. </a:t>
                      </a:r>
                      <a:endParaRPr lang="pt-BR" sz="1100" b="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Tratamento de Erros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As atividades de tratamento de </a:t>
                      </a:r>
                      <a:r>
                        <a:rPr lang="pt-BR" sz="1100" b="1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erros</a:t>
                      </a:r>
                      <a:r>
                        <a:rPr lang="pt-BR" sz="1100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podem ser </a:t>
                      </a:r>
                      <a:r>
                        <a:rPr lang="pt-BR" sz="1100" b="1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padronizadas </a:t>
                      </a:r>
                      <a:r>
                        <a:rPr lang="pt-BR" sz="1100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(ou mesmo </a:t>
                      </a:r>
                      <a:r>
                        <a:rPr lang="pt-BR" sz="1100" b="1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simplificadas</a:t>
                      </a:r>
                      <a:r>
                        <a:rPr lang="pt-BR" sz="1100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) dado que o </a:t>
                      </a:r>
                      <a:r>
                        <a:rPr lang="pt-BR" sz="1100" b="1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formato e conteúdo</a:t>
                      </a:r>
                      <a:r>
                        <a:rPr lang="pt-BR" sz="1100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dos dados é </a:t>
                      </a:r>
                      <a:r>
                        <a:rPr lang="pt-BR" sz="1100" b="1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padrão</a:t>
                      </a:r>
                      <a:r>
                        <a:rPr lang="pt-BR" sz="1100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Simplificação do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escopo das próximas fases</a:t>
                      </a:r>
                      <a:endParaRPr lang="pt-BR" sz="1100" b="1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b="0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O uso do </a:t>
                      </a:r>
                      <a:r>
                        <a:rPr lang="pt-BR" sz="1100" b="1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modelo</a:t>
                      </a:r>
                      <a:r>
                        <a:rPr lang="pt-BR" sz="1100" b="1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de dados canônicos e dados de referência</a:t>
                      </a:r>
                      <a:r>
                        <a:rPr lang="pt-BR" sz="1100" b="0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, de forma antecipada, </a:t>
                      </a:r>
                      <a:r>
                        <a:rPr lang="pt-BR" sz="1100" b="1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simplifica</a:t>
                      </a:r>
                      <a:r>
                        <a:rPr lang="pt-BR" sz="1100" b="0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o trabalho de </a:t>
                      </a:r>
                      <a:r>
                        <a:rPr lang="pt-BR" sz="1100" b="1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levantamento, analise e mapeamento</a:t>
                      </a:r>
                      <a:r>
                        <a:rPr lang="pt-BR" sz="1100" b="0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das </a:t>
                      </a:r>
                      <a:r>
                        <a:rPr lang="pt-BR" sz="1100" b="1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próximas fases</a:t>
                      </a:r>
                      <a:r>
                        <a:rPr lang="pt-BR" sz="1100" b="0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do projeto. Além de tornar o  </a:t>
                      </a:r>
                      <a:r>
                        <a:rPr lang="pt-BR" sz="1100" b="1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trabalho</a:t>
                      </a:r>
                      <a:r>
                        <a:rPr lang="pt-BR" sz="1100" b="0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das próximas fases uma </a:t>
                      </a:r>
                      <a:r>
                        <a:rPr lang="pt-BR" sz="1100" b="1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continuidade </a:t>
                      </a:r>
                      <a:r>
                        <a:rPr lang="pt-BR" sz="1100" b="0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(evolutiva).</a:t>
                      </a:r>
                      <a:endParaRPr lang="pt-BR" sz="1100" b="0" i="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Automação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 criação de uma </a:t>
                      </a: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“esteira de automação” </a:t>
                      </a:r>
                      <a:r>
                        <a:rPr lang="pt-BR" sz="11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para o </a:t>
                      </a:r>
                      <a:r>
                        <a:rPr lang="pt-BR" sz="11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processo de carga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evita</a:t>
                      </a:r>
                      <a:r>
                        <a:rPr lang="pt-BR" sz="11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possíveis erros ocasionados</a:t>
                      </a:r>
                      <a:r>
                        <a:rPr lang="pt-BR" sz="11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pela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intervenção humana</a:t>
                      </a:r>
                      <a:r>
                        <a:rPr lang="pt-BR" sz="11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no processo.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45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3225"/>
            <a:ext cx="8056800" cy="65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rgbClr val="00AAAD"/>
                </a:solidFill>
                <a:latin typeface="Simplon Oi Headline" pitchFamily="2" charset="0"/>
                <a:cs typeface="Arial" panose="020B0604020202020204" pitchFamily="34" charset="0"/>
              </a:rPr>
              <a:t>Propostas</a:t>
            </a:r>
            <a:endParaRPr lang="en-US" altLang="pt-BR" sz="5600" i="0" dirty="0" smtClean="0">
              <a:solidFill>
                <a:srgbClr val="00AAAD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67999" y="1163638"/>
            <a:ext cx="8056800" cy="4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altLang="pt-BR" sz="280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Solução 1: Leitura dos arquivos fontes</a:t>
            </a:r>
            <a:endParaRPr lang="en-US" altLang="pt-BR" sz="2800" dirty="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  <p:graphicFrame>
        <p:nvGraphicFramePr>
          <p:cNvPr id="164" name="Tabela 1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667356"/>
              </p:ext>
            </p:extLst>
          </p:nvPr>
        </p:nvGraphicFramePr>
        <p:xfrm>
          <a:off x="543600" y="1662611"/>
          <a:ext cx="8056800" cy="1722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5467"/>
                <a:gridCol w="6101333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Desvantagens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Mapeamento baseado na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camada de apresentação</a:t>
                      </a:r>
                      <a:endParaRPr lang="pt-BR" sz="1100" b="1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b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O </a:t>
                      </a: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modelo canônico</a:t>
                      </a:r>
                      <a:r>
                        <a:rPr lang="pt-BR" sz="1100" b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seria </a:t>
                      </a: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criado a partir </a:t>
                      </a:r>
                      <a:r>
                        <a:rPr lang="pt-BR" sz="1100" b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de informações extraídas de </a:t>
                      </a: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macros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e/ou relatórios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, isto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não garante 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que o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mapeamento 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pode ser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evoluído de forma adequada 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nas próximas fases do projeto. </a:t>
                      </a:r>
                      <a:endParaRPr lang="pt-BR" sz="1100" b="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Custo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Não</a:t>
                      </a:r>
                      <a:r>
                        <a:rPr lang="pt-BR" sz="1100" b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existe </a:t>
                      </a: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previsão</a:t>
                      </a:r>
                      <a:r>
                        <a:rPr lang="pt-BR" sz="1100" b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de custo para </a:t>
                      </a: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construção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de rotinas ETL (</a:t>
                      </a:r>
                      <a:r>
                        <a:rPr lang="pt-BR" sz="1100" b="0" baseline="0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Extract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– </a:t>
                      </a:r>
                      <a:r>
                        <a:rPr lang="pt-BR" sz="1100" b="0" baseline="0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Transform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– </a:t>
                      </a:r>
                      <a:r>
                        <a:rPr lang="pt-BR" sz="1100" b="0" baseline="0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Load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) em </a:t>
                      </a:r>
                      <a:r>
                        <a:rPr lang="pt-BR" sz="1100" b="1" baseline="0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Informatica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</a:t>
                      </a:r>
                      <a:r>
                        <a:rPr lang="pt-BR" sz="1100" b="1" baseline="0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PowerCenter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para a fase 0 </a:t>
                      </a:r>
                      <a:endParaRPr lang="pt-BR" sz="1100" b="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Prazo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AA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pt-BR" sz="11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No planejamento </a:t>
                      </a: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não existe previsão</a:t>
                      </a:r>
                      <a:r>
                        <a:rPr lang="pt-BR" sz="11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para </a:t>
                      </a: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atividades</a:t>
                      </a:r>
                      <a:r>
                        <a:rPr lang="pt-BR" sz="11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necessárias para a </a:t>
                      </a: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construção</a:t>
                      </a:r>
                      <a:r>
                        <a:rPr lang="pt-BR" sz="11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da automação do processo.</a:t>
                      </a:r>
                      <a:endParaRPr lang="pt-BR" sz="1100" b="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76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136465"/>
              </p:ext>
            </p:extLst>
          </p:nvPr>
        </p:nvGraphicFramePr>
        <p:xfrm>
          <a:off x="543600" y="1162800"/>
          <a:ext cx="8056801" cy="204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473"/>
                <a:gridCol w="840710"/>
                <a:gridCol w="980828"/>
                <a:gridCol w="5674790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Revisões</a:t>
                      </a:r>
                      <a:endParaRPr lang="pt-BR" b="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 b="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 b="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 b="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R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1032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V</a:t>
                      </a:r>
                      <a:endParaRPr lang="pt-BR" sz="14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Autor</a:t>
                      </a:r>
                      <a:endParaRPr lang="pt-BR" sz="14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Data</a:t>
                      </a:r>
                      <a:endParaRPr lang="pt-BR" sz="14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Descrição</a:t>
                      </a:r>
                      <a:endParaRPr lang="pt-BR" sz="14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744"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0.1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F. Santos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11/03/2015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Versão Inicial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744"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0.2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F. Santos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12/03/2015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Contexto identificado e revisão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744"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0.3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F. Santos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17/03/2015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Definição da</a:t>
                      </a:r>
                      <a:r>
                        <a:rPr lang="pt-BR" sz="12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primeir</a:t>
                      </a:r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 proposta de solução 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744"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0.4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F. Santos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19/03/2015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Definição da</a:t>
                      </a:r>
                      <a:r>
                        <a:rPr lang="pt-BR" sz="12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segunda</a:t>
                      </a:r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proposta de solução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744"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 Box 36"/>
          <p:cNvSpPr txBox="1">
            <a:spLocks noChangeArrowheads="1"/>
          </p:cNvSpPr>
          <p:nvPr/>
        </p:nvSpPr>
        <p:spPr bwMode="auto">
          <a:xfrm>
            <a:off x="543600" y="403201"/>
            <a:ext cx="8056800" cy="57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5600"/>
              </a:lnSpc>
              <a:defRPr lang="pt-BR" sz="5600" i="0" noProof="0" dirty="0">
                <a:solidFill>
                  <a:srgbClr val="00AAAD"/>
                </a:solidFill>
                <a:latin typeface="Simplon Oi Headline" pitchFamily="2" charset="0"/>
                <a:ea typeface="+mj-ea"/>
              </a:defRPr>
            </a:lvl1pPr>
            <a:lvl2pPr>
              <a:lnSpc>
                <a:spcPts val="2400"/>
              </a:lnSpc>
              <a:spcBef>
                <a:spcPts val="1100"/>
              </a:spcBef>
              <a:defRPr sz="2200" i="1"/>
            </a:lvl2pPr>
            <a:lvl3pPr>
              <a:lnSpc>
                <a:spcPts val="2400"/>
              </a:lnSpc>
              <a:spcBef>
                <a:spcPts val="1100"/>
              </a:spcBef>
              <a:defRPr sz="2200" i="1"/>
            </a:lvl3pPr>
            <a:lvl4pPr>
              <a:lnSpc>
                <a:spcPts val="2400"/>
              </a:lnSpc>
              <a:spcBef>
                <a:spcPts val="1100"/>
              </a:spcBef>
              <a:defRPr sz="2200" i="1"/>
            </a:lvl4pPr>
            <a:lvl5pPr>
              <a:lnSpc>
                <a:spcPts val="2400"/>
              </a:lnSpc>
              <a:spcBef>
                <a:spcPts val="1100"/>
              </a:spcBef>
              <a:defRPr sz="2200" i="1"/>
            </a:lvl5pPr>
            <a:lvl6pPr marL="457200" defTabSz="457200" fontAlgn="base">
              <a:lnSpc>
                <a:spcPts val="2400"/>
              </a:lnSpc>
              <a:spcBef>
                <a:spcPts val="1100"/>
              </a:spcBef>
              <a:spcAft>
                <a:spcPct val="0"/>
              </a:spcAft>
              <a:defRPr sz="2200" i="1"/>
            </a:lvl6pPr>
            <a:lvl7pPr marL="914400" defTabSz="457200" fontAlgn="base">
              <a:lnSpc>
                <a:spcPts val="2400"/>
              </a:lnSpc>
              <a:spcBef>
                <a:spcPts val="1100"/>
              </a:spcBef>
              <a:spcAft>
                <a:spcPct val="0"/>
              </a:spcAft>
              <a:defRPr sz="2200" i="1"/>
            </a:lvl7pPr>
            <a:lvl8pPr marL="1371600" defTabSz="457200" fontAlgn="base">
              <a:lnSpc>
                <a:spcPts val="2400"/>
              </a:lnSpc>
              <a:spcBef>
                <a:spcPts val="1100"/>
              </a:spcBef>
              <a:spcAft>
                <a:spcPct val="0"/>
              </a:spcAft>
              <a:defRPr sz="2200" i="1"/>
            </a:lvl8pPr>
            <a:lvl9pPr marL="1828800" defTabSz="457200" fontAlgn="base">
              <a:lnSpc>
                <a:spcPts val="2400"/>
              </a:lnSpc>
              <a:spcBef>
                <a:spcPts val="1100"/>
              </a:spcBef>
              <a:spcAft>
                <a:spcPct val="0"/>
              </a:spcAft>
              <a:defRPr sz="2200" i="1"/>
            </a:lvl9pPr>
          </a:lstStyle>
          <a:p>
            <a:r>
              <a:rPr lang="pt-PT" altLang="ja-JP" dirty="0"/>
              <a:t>Controlo de Versão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9835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3225"/>
            <a:ext cx="8056800" cy="65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rgbClr val="00AAAD"/>
                </a:solidFill>
                <a:latin typeface="Simplon Oi Headline" pitchFamily="2" charset="0"/>
                <a:cs typeface="Arial" panose="020B0604020202020204" pitchFamily="34" charset="0"/>
              </a:rPr>
              <a:t>Propostas</a:t>
            </a:r>
            <a:endParaRPr lang="en-US" altLang="pt-BR" sz="5600" i="0" dirty="0" smtClean="0">
              <a:solidFill>
                <a:srgbClr val="00AAAD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67999" y="1163638"/>
            <a:ext cx="8056800" cy="4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altLang="pt-BR" sz="28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Solução 2: Extração de dados nos sistemas fontes</a:t>
            </a:r>
            <a:endParaRPr lang="en-US" altLang="pt-BR" sz="2800" dirty="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283200" y="2260240"/>
            <a:ext cx="8643256" cy="2863258"/>
            <a:chOff x="283200" y="2260240"/>
            <a:chExt cx="8643256" cy="2863258"/>
          </a:xfrm>
        </p:grpSpPr>
        <p:sp>
          <p:nvSpPr>
            <p:cNvPr id="28" name="Seta para a direita 27"/>
            <p:cNvSpPr/>
            <p:nvPr/>
          </p:nvSpPr>
          <p:spPr>
            <a:xfrm>
              <a:off x="359229" y="2358000"/>
              <a:ext cx="8447314" cy="2682086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00AAA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endParaRPr lang="pt-BR" sz="1600" i="1" dirty="0">
                <a:latin typeface="Georgia" pitchFamily="18" charset="0"/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283200" y="2260240"/>
              <a:ext cx="8643256" cy="285313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endParaRPr lang="pt-BR" sz="1600" i="1" dirty="0">
                <a:latin typeface="Georgia" pitchFamily="18" charset="0"/>
              </a:endParaRPr>
            </a:p>
          </p:txBody>
        </p:sp>
        <p:sp>
          <p:nvSpPr>
            <p:cNvPr id="5" name="Retângulo de cantos arredondados 4"/>
            <p:cNvSpPr/>
            <p:nvPr/>
          </p:nvSpPr>
          <p:spPr>
            <a:xfrm>
              <a:off x="336546" y="2887488"/>
              <a:ext cx="1440000" cy="360000"/>
            </a:xfrm>
            <a:prstGeom prst="roundRect">
              <a:avLst/>
            </a:prstGeom>
            <a:solidFill>
              <a:srgbClr val="00AA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1400" dirty="0" smtClean="0">
                  <a:solidFill>
                    <a:schemeClr val="bg1"/>
                  </a:solidFill>
                  <a:latin typeface="Simplon BP Regular" pitchFamily="2" charset="0"/>
                </a:rPr>
                <a:t>SAC</a:t>
              </a:r>
              <a:endParaRPr lang="pt-BR" sz="1400" dirty="0">
                <a:solidFill>
                  <a:schemeClr val="bg1"/>
                </a:solidFill>
                <a:latin typeface="Simplon BP Regular" pitchFamily="2" charset="0"/>
              </a:endParaRPr>
            </a:p>
          </p:txBody>
        </p:sp>
        <p:sp>
          <p:nvSpPr>
            <p:cNvPr id="9" name="Retângulo de cantos arredondados 8"/>
            <p:cNvSpPr/>
            <p:nvPr/>
          </p:nvSpPr>
          <p:spPr>
            <a:xfrm>
              <a:off x="336546" y="3301140"/>
              <a:ext cx="1440000" cy="360000"/>
            </a:xfrm>
            <a:prstGeom prst="roundRect">
              <a:avLst/>
            </a:prstGeom>
            <a:solidFill>
              <a:srgbClr val="00AA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1400" dirty="0" smtClean="0">
                  <a:solidFill>
                    <a:schemeClr val="bg1"/>
                  </a:solidFill>
                  <a:latin typeface="Simplon BP Regular" pitchFamily="2" charset="0"/>
                </a:rPr>
                <a:t>SINN</a:t>
              </a:r>
              <a:endParaRPr lang="pt-BR" sz="1400" dirty="0">
                <a:solidFill>
                  <a:schemeClr val="bg1"/>
                </a:solidFill>
                <a:latin typeface="Simplon BP Regular" pitchFamily="2" charset="0"/>
              </a:endParaRPr>
            </a:p>
          </p:txBody>
        </p:sp>
        <p:sp>
          <p:nvSpPr>
            <p:cNvPr id="10" name="Retângulo de cantos arredondados 9"/>
            <p:cNvSpPr/>
            <p:nvPr/>
          </p:nvSpPr>
          <p:spPr>
            <a:xfrm>
              <a:off x="336546" y="3714792"/>
              <a:ext cx="1440000" cy="360000"/>
            </a:xfrm>
            <a:prstGeom prst="roundRect">
              <a:avLst/>
            </a:prstGeom>
            <a:solidFill>
              <a:srgbClr val="00AA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1400" dirty="0" smtClean="0">
                  <a:solidFill>
                    <a:schemeClr val="bg1"/>
                  </a:solidFill>
                  <a:latin typeface="Simplon BP Regular" pitchFamily="2" charset="0"/>
                </a:rPr>
                <a:t>Siebel 6.3</a:t>
              </a:r>
              <a:endParaRPr lang="pt-BR" sz="1400" dirty="0">
                <a:solidFill>
                  <a:schemeClr val="bg1"/>
                </a:solidFill>
                <a:latin typeface="Simplon BP Regular" pitchFamily="2" charset="0"/>
              </a:endParaRPr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336546" y="4128444"/>
              <a:ext cx="1440000" cy="360000"/>
            </a:xfrm>
            <a:prstGeom prst="roundRect">
              <a:avLst/>
            </a:prstGeom>
            <a:solidFill>
              <a:srgbClr val="00AA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1400" dirty="0" smtClean="0">
                  <a:solidFill>
                    <a:schemeClr val="bg1"/>
                  </a:solidFill>
                  <a:latin typeface="Simplon BP Regular" pitchFamily="2" charset="0"/>
                </a:rPr>
                <a:t>SAF</a:t>
              </a:r>
              <a:endParaRPr lang="pt-BR" sz="1400" dirty="0">
                <a:solidFill>
                  <a:schemeClr val="bg1"/>
                </a:solidFill>
                <a:latin typeface="Simplon BP Regular" pitchFamily="2" charset="0"/>
              </a:endParaRPr>
            </a:p>
          </p:txBody>
        </p:sp>
        <p:sp>
          <p:nvSpPr>
            <p:cNvPr id="12" name="Retângulo de cantos arredondados 11"/>
            <p:cNvSpPr/>
            <p:nvPr/>
          </p:nvSpPr>
          <p:spPr>
            <a:xfrm>
              <a:off x="336546" y="4542096"/>
              <a:ext cx="1440000" cy="360000"/>
            </a:xfrm>
            <a:prstGeom prst="roundRect">
              <a:avLst/>
            </a:prstGeom>
            <a:solidFill>
              <a:srgbClr val="00AA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1400" dirty="0" smtClean="0">
                  <a:solidFill>
                    <a:schemeClr val="bg1"/>
                  </a:solidFill>
                  <a:latin typeface="Simplon BP Regular" pitchFamily="2" charset="0"/>
                </a:rPr>
                <a:t>SIAC</a:t>
              </a:r>
              <a:endParaRPr lang="pt-BR" sz="1400" dirty="0">
                <a:solidFill>
                  <a:schemeClr val="bg1"/>
                </a:solidFill>
                <a:latin typeface="Simplon BP Regular" pitchFamily="2" charset="0"/>
              </a:endParaRPr>
            </a:p>
          </p:txBody>
        </p:sp>
        <p:sp>
          <p:nvSpPr>
            <p:cNvPr id="13" name="Retângulo de cantos arredondados 12"/>
            <p:cNvSpPr/>
            <p:nvPr/>
          </p:nvSpPr>
          <p:spPr>
            <a:xfrm>
              <a:off x="336546" y="2473836"/>
              <a:ext cx="1440000" cy="360000"/>
            </a:xfrm>
            <a:prstGeom prst="roundRect">
              <a:avLst/>
            </a:prstGeom>
            <a:solidFill>
              <a:srgbClr val="00AA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1400" dirty="0" smtClean="0">
                  <a:solidFill>
                    <a:schemeClr val="bg1"/>
                  </a:solidFill>
                  <a:latin typeface="Simplon BP Regular" pitchFamily="2" charset="0"/>
                </a:rPr>
                <a:t>STC</a:t>
              </a:r>
              <a:endParaRPr lang="pt-BR" sz="1400" dirty="0">
                <a:solidFill>
                  <a:schemeClr val="bg1"/>
                </a:solidFill>
                <a:latin typeface="Simplon BP Regular" pitchFamily="2" charset="0"/>
              </a:endParaRPr>
            </a:p>
          </p:txBody>
        </p:sp>
        <p:cxnSp>
          <p:nvCxnSpPr>
            <p:cNvPr id="23" name="Conector de seta reta 22"/>
            <p:cNvCxnSpPr>
              <a:stCxn id="74" idx="3"/>
              <a:endCxn id="57" idx="1"/>
            </p:cNvCxnSpPr>
            <p:nvPr/>
          </p:nvCxnSpPr>
          <p:spPr>
            <a:xfrm>
              <a:off x="2075687" y="2629959"/>
              <a:ext cx="741857" cy="106100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de seta reta 31"/>
            <p:cNvCxnSpPr>
              <a:stCxn id="77" idx="3"/>
              <a:endCxn id="57" idx="1"/>
            </p:cNvCxnSpPr>
            <p:nvPr/>
          </p:nvCxnSpPr>
          <p:spPr>
            <a:xfrm>
              <a:off x="2075687" y="3043461"/>
              <a:ext cx="741857" cy="647498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/>
            <p:cNvCxnSpPr>
              <a:stCxn id="83" idx="3"/>
              <a:endCxn id="57" idx="1"/>
            </p:cNvCxnSpPr>
            <p:nvPr/>
          </p:nvCxnSpPr>
          <p:spPr>
            <a:xfrm flipV="1">
              <a:off x="2075687" y="3690959"/>
              <a:ext cx="741857" cy="179528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>
              <a:stCxn id="86" idx="3"/>
              <a:endCxn id="57" idx="1"/>
            </p:cNvCxnSpPr>
            <p:nvPr/>
          </p:nvCxnSpPr>
          <p:spPr>
            <a:xfrm flipV="1">
              <a:off x="2075687" y="3690959"/>
              <a:ext cx="741857" cy="593528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/>
            <p:cNvCxnSpPr>
              <a:stCxn id="80" idx="3"/>
              <a:endCxn id="57" idx="1"/>
            </p:cNvCxnSpPr>
            <p:nvPr/>
          </p:nvCxnSpPr>
          <p:spPr>
            <a:xfrm>
              <a:off x="2075687" y="3458019"/>
              <a:ext cx="741857" cy="232940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/>
            <p:cNvCxnSpPr>
              <a:stCxn id="89" idx="3"/>
              <a:endCxn id="57" idx="1"/>
            </p:cNvCxnSpPr>
            <p:nvPr/>
          </p:nvCxnSpPr>
          <p:spPr>
            <a:xfrm flipV="1">
              <a:off x="2075687" y="3690959"/>
              <a:ext cx="741857" cy="1007324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tângulo de cantos arredondados 104"/>
            <p:cNvSpPr/>
            <p:nvPr/>
          </p:nvSpPr>
          <p:spPr>
            <a:xfrm>
              <a:off x="7417854" y="3513406"/>
              <a:ext cx="1440000" cy="36000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1400" dirty="0" smtClean="0">
                  <a:solidFill>
                    <a:schemeClr val="bg1"/>
                  </a:solidFill>
                  <a:latin typeface="Simplon BP Regular" pitchFamily="2" charset="0"/>
                </a:rPr>
                <a:t>OSC</a:t>
              </a:r>
              <a:endParaRPr lang="pt-BR" sz="1400" dirty="0">
                <a:solidFill>
                  <a:schemeClr val="bg1"/>
                </a:solidFill>
                <a:latin typeface="Simplon BP Regular" pitchFamily="2" charset="0"/>
              </a:endParaRPr>
            </a:p>
          </p:txBody>
        </p:sp>
        <p:cxnSp>
          <p:nvCxnSpPr>
            <p:cNvPr id="56" name="Conector reto 55"/>
            <p:cNvCxnSpPr/>
            <p:nvPr/>
          </p:nvCxnSpPr>
          <p:spPr>
            <a:xfrm>
              <a:off x="5325951" y="2473836"/>
              <a:ext cx="0" cy="2428260"/>
            </a:xfrm>
            <a:prstGeom prst="line">
              <a:avLst/>
            </a:prstGeom>
            <a:ln w="19050" cmpd="sng">
              <a:solidFill>
                <a:srgbClr val="4D4D4D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Imagem 56"/>
            <p:cNvPicPr>
              <a:picLocks noChangeAspect="1"/>
            </p:cNvPicPr>
            <p:nvPr/>
          </p:nvPicPr>
          <p:blipFill rotWithShape="1">
            <a:blip r:embed="rId2"/>
            <a:srcRect l="567" t="57454" r="90502" b="28093"/>
            <a:stretch/>
          </p:blipFill>
          <p:spPr>
            <a:xfrm>
              <a:off x="2817544" y="3426642"/>
              <a:ext cx="581013" cy="528633"/>
            </a:xfrm>
            <a:prstGeom prst="rect">
              <a:avLst/>
            </a:prstGeom>
          </p:spPr>
        </p:pic>
        <p:cxnSp>
          <p:nvCxnSpPr>
            <p:cNvPr id="97" name="Conector de seta reta 96"/>
            <p:cNvCxnSpPr>
              <a:stCxn id="57" idx="3"/>
            </p:cNvCxnSpPr>
            <p:nvPr/>
          </p:nvCxnSpPr>
          <p:spPr>
            <a:xfrm>
              <a:off x="3398557" y="3690959"/>
              <a:ext cx="2181443" cy="2055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2" name="Imagem 101"/>
            <p:cNvPicPr>
              <a:picLocks noChangeAspect="1"/>
            </p:cNvPicPr>
            <p:nvPr/>
          </p:nvPicPr>
          <p:blipFill rotWithShape="1">
            <a:blip r:embed="rId2"/>
            <a:srcRect l="567" t="57454" r="90502" b="28093"/>
            <a:stretch/>
          </p:blipFill>
          <p:spPr>
            <a:xfrm>
              <a:off x="6453369" y="3426638"/>
              <a:ext cx="581013" cy="528633"/>
            </a:xfrm>
            <a:prstGeom prst="rect">
              <a:avLst/>
            </a:prstGeom>
            <a:ln>
              <a:noFill/>
            </a:ln>
          </p:spPr>
        </p:pic>
        <p:sp>
          <p:nvSpPr>
            <p:cNvPr id="107" name="Texto Explicativo 1 (Ênfase) 106"/>
            <p:cNvSpPr/>
            <p:nvPr/>
          </p:nvSpPr>
          <p:spPr>
            <a:xfrm>
              <a:off x="7132712" y="4072069"/>
              <a:ext cx="1231609" cy="226800"/>
            </a:xfrm>
            <a:prstGeom prst="accentCallout1">
              <a:avLst>
                <a:gd name="adj1" fmla="val 34184"/>
                <a:gd name="adj2" fmla="val -3456"/>
                <a:gd name="adj3" fmla="val -63308"/>
                <a:gd name="adj4" fmla="val -39814"/>
              </a:avLst>
            </a:prstGeom>
            <a:noFill/>
            <a:ln>
              <a:solidFill>
                <a:srgbClr val="F8381C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800"/>
                </a:spcBef>
              </a:pPr>
              <a:r>
                <a:rPr lang="pt-BR" sz="1000" b="1" dirty="0" smtClean="0">
                  <a:solidFill>
                    <a:srgbClr val="F8381C"/>
                  </a:solidFill>
                  <a:latin typeface="Simplon BP Regular" pitchFamily="2" charset="0"/>
                </a:rPr>
                <a:t>Data Integrator</a:t>
              </a:r>
              <a:endParaRPr lang="pt-BR" sz="1000" b="1" dirty="0">
                <a:solidFill>
                  <a:srgbClr val="F8381C"/>
                </a:solidFill>
                <a:latin typeface="Simplon BP Regular" pitchFamily="2" charset="0"/>
              </a:endParaRPr>
            </a:p>
          </p:txBody>
        </p:sp>
        <p:cxnSp>
          <p:nvCxnSpPr>
            <p:cNvPr id="110" name="Conector de seta reta 109"/>
            <p:cNvCxnSpPr/>
            <p:nvPr/>
          </p:nvCxnSpPr>
          <p:spPr>
            <a:xfrm>
              <a:off x="6080765" y="3693011"/>
              <a:ext cx="360000" cy="0"/>
            </a:xfrm>
            <a:prstGeom prst="straightConnector1">
              <a:avLst/>
            </a:prstGeom>
            <a:ln w="12700" cmpd="sng">
              <a:solidFill>
                <a:srgbClr val="F8381C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/>
            <p:cNvCxnSpPr/>
            <p:nvPr/>
          </p:nvCxnSpPr>
          <p:spPr>
            <a:xfrm>
              <a:off x="6995169" y="3693009"/>
              <a:ext cx="360000" cy="0"/>
            </a:xfrm>
            <a:prstGeom prst="straightConnector1">
              <a:avLst/>
            </a:prstGeom>
            <a:ln w="12700" cmpd="sng">
              <a:solidFill>
                <a:srgbClr val="F8381C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o Explicativo 1 (Ênfase) 111"/>
            <p:cNvSpPr/>
            <p:nvPr/>
          </p:nvSpPr>
          <p:spPr>
            <a:xfrm>
              <a:off x="3436657" y="2956155"/>
              <a:ext cx="1404079" cy="305173"/>
            </a:xfrm>
            <a:prstGeom prst="accentCallout1">
              <a:avLst>
                <a:gd name="adj1" fmla="val 67007"/>
                <a:gd name="adj2" fmla="val -6418"/>
                <a:gd name="adj3" fmla="val 169514"/>
                <a:gd name="adj4" fmla="val -26415"/>
              </a:avLst>
            </a:prstGeom>
            <a:noFill/>
            <a:ln>
              <a:solidFill>
                <a:srgbClr val="00AAAD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800"/>
                </a:spcBef>
              </a:pPr>
              <a:r>
                <a:rPr lang="pt-BR" sz="1000" b="1" dirty="0" smtClean="0">
                  <a:solidFill>
                    <a:srgbClr val="00AAAD"/>
                  </a:solidFill>
                  <a:latin typeface="Simplon BP Regular" pitchFamily="2" charset="0"/>
                </a:rPr>
                <a:t>Informatica PowerCenter</a:t>
              </a:r>
            </a:p>
          </p:txBody>
        </p:sp>
        <p:grpSp>
          <p:nvGrpSpPr>
            <p:cNvPr id="70" name="Grupo 69"/>
            <p:cNvGrpSpPr/>
            <p:nvPr/>
          </p:nvGrpSpPr>
          <p:grpSpPr>
            <a:xfrm>
              <a:off x="1782000" y="2496609"/>
              <a:ext cx="293687" cy="314325"/>
              <a:chOff x="7815263" y="3378200"/>
              <a:chExt cx="293687" cy="314325"/>
            </a:xfrm>
          </p:grpSpPr>
          <p:pic>
            <p:nvPicPr>
              <p:cNvPr id="74" name="Imagem 7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0350" y="3378200"/>
                <a:ext cx="228600" cy="266700"/>
              </a:xfrm>
              <a:prstGeom prst="rect">
                <a:avLst/>
              </a:prstGeom>
            </p:spPr>
          </p:pic>
          <p:pic>
            <p:nvPicPr>
              <p:cNvPr id="75" name="Imagem 7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5263" y="3587750"/>
                <a:ext cx="123825" cy="104775"/>
              </a:xfrm>
              <a:prstGeom prst="rect">
                <a:avLst/>
              </a:prstGeom>
            </p:spPr>
          </p:pic>
        </p:grpSp>
        <p:grpSp>
          <p:nvGrpSpPr>
            <p:cNvPr id="76" name="Grupo 75"/>
            <p:cNvGrpSpPr/>
            <p:nvPr/>
          </p:nvGrpSpPr>
          <p:grpSpPr>
            <a:xfrm>
              <a:off x="1782000" y="2910111"/>
              <a:ext cx="293687" cy="314325"/>
              <a:chOff x="7815263" y="3378200"/>
              <a:chExt cx="293687" cy="314325"/>
            </a:xfrm>
          </p:grpSpPr>
          <p:pic>
            <p:nvPicPr>
              <p:cNvPr id="77" name="Imagem 7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0350" y="3378200"/>
                <a:ext cx="228600" cy="266700"/>
              </a:xfrm>
              <a:prstGeom prst="rect">
                <a:avLst/>
              </a:prstGeom>
            </p:spPr>
          </p:pic>
          <p:pic>
            <p:nvPicPr>
              <p:cNvPr id="78" name="Imagem 7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5263" y="3587750"/>
                <a:ext cx="123825" cy="104775"/>
              </a:xfrm>
              <a:prstGeom prst="rect">
                <a:avLst/>
              </a:prstGeom>
            </p:spPr>
          </p:pic>
        </p:grpSp>
        <p:grpSp>
          <p:nvGrpSpPr>
            <p:cNvPr id="79" name="Grupo 78"/>
            <p:cNvGrpSpPr/>
            <p:nvPr/>
          </p:nvGrpSpPr>
          <p:grpSpPr>
            <a:xfrm>
              <a:off x="1782000" y="3324669"/>
              <a:ext cx="293687" cy="314325"/>
              <a:chOff x="7815263" y="3378200"/>
              <a:chExt cx="293687" cy="314325"/>
            </a:xfrm>
          </p:grpSpPr>
          <p:pic>
            <p:nvPicPr>
              <p:cNvPr id="80" name="Imagem 7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0350" y="3378200"/>
                <a:ext cx="228600" cy="266700"/>
              </a:xfrm>
              <a:prstGeom prst="rect">
                <a:avLst/>
              </a:prstGeom>
            </p:spPr>
          </p:pic>
          <p:pic>
            <p:nvPicPr>
              <p:cNvPr id="81" name="Imagem 8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5263" y="3587750"/>
                <a:ext cx="123825" cy="104775"/>
              </a:xfrm>
              <a:prstGeom prst="rect">
                <a:avLst/>
              </a:prstGeom>
            </p:spPr>
          </p:pic>
        </p:grpSp>
        <p:grpSp>
          <p:nvGrpSpPr>
            <p:cNvPr id="82" name="Grupo 81"/>
            <p:cNvGrpSpPr/>
            <p:nvPr/>
          </p:nvGrpSpPr>
          <p:grpSpPr>
            <a:xfrm>
              <a:off x="1782000" y="3737137"/>
              <a:ext cx="293687" cy="314325"/>
              <a:chOff x="7815263" y="3378200"/>
              <a:chExt cx="293687" cy="314325"/>
            </a:xfrm>
          </p:grpSpPr>
          <p:pic>
            <p:nvPicPr>
              <p:cNvPr id="83" name="Imagem 8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0350" y="3378200"/>
                <a:ext cx="228600" cy="266700"/>
              </a:xfrm>
              <a:prstGeom prst="rect">
                <a:avLst/>
              </a:prstGeom>
            </p:spPr>
          </p:pic>
          <p:pic>
            <p:nvPicPr>
              <p:cNvPr id="84" name="Imagem 8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5263" y="3587750"/>
                <a:ext cx="123825" cy="104775"/>
              </a:xfrm>
              <a:prstGeom prst="rect">
                <a:avLst/>
              </a:prstGeom>
            </p:spPr>
          </p:pic>
        </p:grpSp>
        <p:grpSp>
          <p:nvGrpSpPr>
            <p:cNvPr id="85" name="Grupo 84"/>
            <p:cNvGrpSpPr/>
            <p:nvPr/>
          </p:nvGrpSpPr>
          <p:grpSpPr>
            <a:xfrm>
              <a:off x="1782000" y="4151137"/>
              <a:ext cx="293687" cy="314325"/>
              <a:chOff x="7815263" y="3378200"/>
              <a:chExt cx="293687" cy="314325"/>
            </a:xfrm>
          </p:grpSpPr>
          <p:pic>
            <p:nvPicPr>
              <p:cNvPr id="86" name="Imagem 8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0350" y="3378200"/>
                <a:ext cx="228600" cy="266700"/>
              </a:xfrm>
              <a:prstGeom prst="rect">
                <a:avLst/>
              </a:prstGeom>
            </p:spPr>
          </p:pic>
          <p:pic>
            <p:nvPicPr>
              <p:cNvPr id="87" name="Imagem 8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5263" y="3587750"/>
                <a:ext cx="123825" cy="104775"/>
              </a:xfrm>
              <a:prstGeom prst="rect">
                <a:avLst/>
              </a:prstGeom>
            </p:spPr>
          </p:pic>
        </p:grpSp>
        <p:grpSp>
          <p:nvGrpSpPr>
            <p:cNvPr id="88" name="Grupo 87"/>
            <p:cNvGrpSpPr/>
            <p:nvPr/>
          </p:nvGrpSpPr>
          <p:grpSpPr>
            <a:xfrm>
              <a:off x="1782000" y="4564933"/>
              <a:ext cx="293687" cy="314325"/>
              <a:chOff x="7815263" y="3378200"/>
              <a:chExt cx="293687" cy="314325"/>
            </a:xfrm>
          </p:grpSpPr>
          <p:pic>
            <p:nvPicPr>
              <p:cNvPr id="89" name="Imagem 8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0350" y="3378200"/>
                <a:ext cx="228600" cy="266700"/>
              </a:xfrm>
              <a:prstGeom prst="rect">
                <a:avLst/>
              </a:prstGeom>
            </p:spPr>
          </p:pic>
          <p:pic>
            <p:nvPicPr>
              <p:cNvPr id="90" name="Imagem 8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5263" y="3587750"/>
                <a:ext cx="123825" cy="104775"/>
              </a:xfrm>
              <a:prstGeom prst="rect">
                <a:avLst/>
              </a:prstGeom>
            </p:spPr>
          </p:pic>
        </p:grpSp>
        <p:grpSp>
          <p:nvGrpSpPr>
            <p:cNvPr id="99" name="Grupo 98"/>
            <p:cNvGrpSpPr/>
            <p:nvPr/>
          </p:nvGrpSpPr>
          <p:grpSpPr>
            <a:xfrm>
              <a:off x="5467350" y="3378200"/>
              <a:ext cx="584200" cy="628650"/>
              <a:chOff x="7753350" y="3378200"/>
              <a:chExt cx="584200" cy="628650"/>
            </a:xfrm>
          </p:grpSpPr>
          <p:pic>
            <p:nvPicPr>
              <p:cNvPr id="100" name="Imagem 9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0350" y="3378200"/>
                <a:ext cx="457200" cy="533400"/>
              </a:xfrm>
              <a:prstGeom prst="rect">
                <a:avLst/>
              </a:prstGeom>
            </p:spPr>
          </p:pic>
          <p:pic>
            <p:nvPicPr>
              <p:cNvPr id="101" name="Imagem 10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3350" y="3797300"/>
                <a:ext cx="247650" cy="209550"/>
              </a:xfrm>
              <a:prstGeom prst="rect">
                <a:avLst/>
              </a:prstGeom>
            </p:spPr>
          </p:pic>
        </p:grpSp>
        <p:sp>
          <p:nvSpPr>
            <p:cNvPr id="106" name="Texto Explicativo 1 (Ênfase) 105"/>
            <p:cNvSpPr/>
            <p:nvPr/>
          </p:nvSpPr>
          <p:spPr>
            <a:xfrm>
              <a:off x="6095471" y="2887006"/>
              <a:ext cx="1044000" cy="226800"/>
            </a:xfrm>
            <a:prstGeom prst="accentCallout1">
              <a:avLst>
                <a:gd name="adj1" fmla="val 60642"/>
                <a:gd name="adj2" fmla="val -7130"/>
                <a:gd name="adj3" fmla="val 206218"/>
                <a:gd name="adj4" fmla="val -27534"/>
              </a:avLst>
            </a:prstGeom>
            <a:noFill/>
            <a:ln>
              <a:solidFill>
                <a:srgbClr val="F8381C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800"/>
                </a:spcBef>
              </a:pPr>
              <a:r>
                <a:rPr lang="pt-BR" sz="1000" b="1" dirty="0" smtClean="0">
                  <a:solidFill>
                    <a:srgbClr val="F8381C"/>
                  </a:solidFill>
                  <a:latin typeface="Simplon BP Regular" pitchFamily="2" charset="0"/>
                </a:rPr>
                <a:t>Staging Area DB</a:t>
              </a:r>
              <a:endParaRPr lang="pt-BR" sz="1000" b="1" dirty="0">
                <a:solidFill>
                  <a:srgbClr val="F8381C"/>
                </a:solidFill>
                <a:latin typeface="Simplon BP Regular" pitchFamily="2" charset="0"/>
              </a:endParaRPr>
            </a:p>
          </p:txBody>
        </p:sp>
        <p:pic>
          <p:nvPicPr>
            <p:cNvPr id="109" name="Imagem 10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15953" y="4126182"/>
              <a:ext cx="261938" cy="252413"/>
            </a:xfrm>
            <a:prstGeom prst="rect">
              <a:avLst/>
            </a:prstGeom>
          </p:spPr>
        </p:pic>
        <p:cxnSp>
          <p:nvCxnSpPr>
            <p:cNvPr id="113" name="Conector de seta reta 112"/>
            <p:cNvCxnSpPr>
              <a:stCxn id="57" idx="2"/>
              <a:endCxn id="109" idx="1"/>
            </p:cNvCxnSpPr>
            <p:nvPr/>
          </p:nvCxnSpPr>
          <p:spPr>
            <a:xfrm rot="16200000" flipH="1">
              <a:off x="3363445" y="3699881"/>
              <a:ext cx="297114" cy="807902"/>
            </a:xfrm>
            <a:prstGeom prst="bentConnector2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o Explicativo 1 (Ênfase) 113"/>
            <p:cNvSpPr/>
            <p:nvPr/>
          </p:nvSpPr>
          <p:spPr>
            <a:xfrm flipH="1">
              <a:off x="1691511" y="4818325"/>
              <a:ext cx="1808657" cy="305173"/>
            </a:xfrm>
            <a:prstGeom prst="accentCallout1">
              <a:avLst>
                <a:gd name="adj1" fmla="val 67007"/>
                <a:gd name="adj2" fmla="val -6418"/>
                <a:gd name="adj3" fmla="val -149887"/>
                <a:gd name="adj4" fmla="val -30393"/>
              </a:avLst>
            </a:prstGeom>
            <a:noFill/>
            <a:ln>
              <a:solidFill>
                <a:srgbClr val="00AAAD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spcBef>
                  <a:spcPts val="800"/>
                </a:spcBef>
              </a:pPr>
              <a:r>
                <a:rPr lang="pt-BR" sz="1000" dirty="0" smtClean="0">
                  <a:solidFill>
                    <a:srgbClr val="00AAAD"/>
                  </a:solidFill>
                  <a:latin typeface="Simplon BP Regular" pitchFamily="2" charset="0"/>
                </a:rPr>
                <a:t>Workflow de tratamento de erros</a:t>
              </a:r>
            </a:p>
          </p:txBody>
        </p:sp>
        <p:pic>
          <p:nvPicPr>
            <p:cNvPr id="115" name="Imagem 1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0155" y="4118902"/>
              <a:ext cx="285750" cy="266700"/>
            </a:xfrm>
            <a:prstGeom prst="rect">
              <a:avLst/>
            </a:prstGeom>
          </p:spPr>
        </p:pic>
        <p:cxnSp>
          <p:nvCxnSpPr>
            <p:cNvPr id="116" name="Conector de seta reta 115"/>
            <p:cNvCxnSpPr>
              <a:stCxn id="109" idx="3"/>
              <a:endCxn id="115" idx="1"/>
            </p:cNvCxnSpPr>
            <p:nvPr/>
          </p:nvCxnSpPr>
          <p:spPr>
            <a:xfrm flipV="1">
              <a:off x="4177891" y="4252252"/>
              <a:ext cx="632264" cy="137"/>
            </a:xfrm>
            <a:prstGeom prst="straightConnector1">
              <a:avLst/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396" name="CaixaDeTexto 59395"/>
            <p:cNvSpPr txBox="1"/>
            <p:nvPr/>
          </p:nvSpPr>
          <p:spPr>
            <a:xfrm>
              <a:off x="3950911" y="3482114"/>
              <a:ext cx="914400" cy="2432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900" dirty="0" smtClean="0">
                  <a:solidFill>
                    <a:srgbClr val="4D4D4D"/>
                  </a:solidFill>
                  <a:latin typeface="Simplon BP Regular" pitchFamily="2" charset="0"/>
                </a:rPr>
                <a:t>Registros OK</a:t>
              </a:r>
            </a:p>
          </p:txBody>
        </p:sp>
        <p:sp>
          <p:nvSpPr>
            <p:cNvPr id="117" name="CaixaDeTexto 116"/>
            <p:cNvSpPr txBox="1"/>
            <p:nvPr/>
          </p:nvSpPr>
          <p:spPr>
            <a:xfrm>
              <a:off x="3017344" y="4029527"/>
              <a:ext cx="914400" cy="2432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900" dirty="0" smtClean="0">
                  <a:solidFill>
                    <a:srgbClr val="4D4D4D"/>
                  </a:solidFill>
                  <a:latin typeface="Simplon BP Regular" pitchFamily="2" charset="0"/>
                </a:rPr>
                <a:t>Registros NOK</a:t>
              </a:r>
            </a:p>
          </p:txBody>
        </p:sp>
        <p:cxnSp>
          <p:nvCxnSpPr>
            <p:cNvPr id="118" name="Conector de seta reta 112"/>
            <p:cNvCxnSpPr>
              <a:stCxn id="115" idx="2"/>
            </p:cNvCxnSpPr>
            <p:nvPr/>
          </p:nvCxnSpPr>
          <p:spPr>
            <a:xfrm rot="5400000" flipH="1">
              <a:off x="3763047" y="3195620"/>
              <a:ext cx="430331" cy="1949635"/>
            </a:xfrm>
            <a:prstGeom prst="bentConnector4">
              <a:avLst>
                <a:gd name="adj1" fmla="val -53122"/>
                <a:gd name="adj2" fmla="val 99954"/>
              </a:avLst>
            </a:prstGeom>
            <a:ln w="12700" cmpd="sng">
              <a:solidFill>
                <a:srgbClr val="00AAAD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CaixaDeTexto 118"/>
            <p:cNvSpPr txBox="1"/>
            <p:nvPr/>
          </p:nvSpPr>
          <p:spPr>
            <a:xfrm>
              <a:off x="3528176" y="4532572"/>
              <a:ext cx="914400" cy="2432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>
                <a:lnSpc>
                  <a:spcPts val="1800"/>
                </a:lnSpc>
                <a:spcBef>
                  <a:spcPts val="800"/>
                </a:spcBef>
              </a:pPr>
              <a:r>
                <a:rPr lang="pt-BR" sz="900" dirty="0" smtClean="0">
                  <a:solidFill>
                    <a:srgbClr val="4D4D4D"/>
                  </a:solidFill>
                  <a:latin typeface="Simplon BP Regular" pitchFamily="2" charset="0"/>
                </a:rPr>
                <a:t>Reprocessamento de registros tratados</a:t>
              </a:r>
            </a:p>
          </p:txBody>
        </p:sp>
      </p:grpSp>
      <p:pic>
        <p:nvPicPr>
          <p:cNvPr id="120" name="Picture 4" descr="Oi_todomundo_logo_1_c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6864" r="9966" b="7189"/>
          <a:stretch/>
        </p:blipFill>
        <p:spPr bwMode="auto">
          <a:xfrm>
            <a:off x="2130018" y="1623342"/>
            <a:ext cx="656049" cy="70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4" descr="http://documentation.custhelp.com/euf/assets/devdocs/november2014/Connect_Web_Services_for_SOAP/Content/Resources/welcome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2" t="9379" r="23613" b="57330"/>
          <a:stretch/>
        </p:blipFill>
        <p:spPr bwMode="auto">
          <a:xfrm>
            <a:off x="5973137" y="1675710"/>
            <a:ext cx="1493868" cy="54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40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eta para a direita 27"/>
          <p:cNvSpPr/>
          <p:nvPr/>
        </p:nvSpPr>
        <p:spPr>
          <a:xfrm>
            <a:off x="359229" y="2358000"/>
            <a:ext cx="8447314" cy="2682086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AA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359402" y="2260240"/>
            <a:ext cx="8643256" cy="28531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sp>
        <p:nvSpPr>
          <p:cNvPr id="56323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3225"/>
            <a:ext cx="8056800" cy="65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rgbClr val="00AAAD"/>
                </a:solidFill>
                <a:latin typeface="Simplon Oi Headline" pitchFamily="2" charset="0"/>
                <a:cs typeface="Arial" panose="020B0604020202020204" pitchFamily="34" charset="0"/>
              </a:rPr>
              <a:t>Propostas</a:t>
            </a:r>
            <a:endParaRPr lang="en-US" altLang="pt-BR" sz="5600" i="0" dirty="0" smtClean="0">
              <a:solidFill>
                <a:srgbClr val="00AAAD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67999" y="1163638"/>
            <a:ext cx="8056800" cy="4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altLang="pt-BR" sz="2800" dirty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Solução 2: Extração de dados nos sistemas fontes</a:t>
            </a:r>
            <a:endParaRPr lang="en-US" altLang="pt-BR" sz="2800" dirty="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336546" y="2887488"/>
            <a:ext cx="1440000" cy="360000"/>
          </a:xfrm>
          <a:prstGeom prst="roundRect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dirty="0" smtClean="0">
                <a:solidFill>
                  <a:schemeClr val="bg1"/>
                </a:solidFill>
                <a:latin typeface="Simplon BP Regular" pitchFamily="2" charset="0"/>
              </a:rPr>
              <a:t>SAC</a:t>
            </a:r>
            <a:endParaRPr lang="pt-BR" sz="1400" dirty="0">
              <a:solidFill>
                <a:schemeClr val="bg1"/>
              </a:solidFill>
              <a:latin typeface="Simplon BP Regular" pitchFamily="2" charset="0"/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336546" y="3301140"/>
            <a:ext cx="1440000" cy="360000"/>
          </a:xfrm>
          <a:prstGeom prst="roundRect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dirty="0" smtClean="0">
                <a:solidFill>
                  <a:schemeClr val="bg1"/>
                </a:solidFill>
                <a:latin typeface="Simplon BP Regular" pitchFamily="2" charset="0"/>
              </a:rPr>
              <a:t>SINN</a:t>
            </a:r>
            <a:endParaRPr lang="pt-BR" sz="1400" dirty="0">
              <a:solidFill>
                <a:schemeClr val="bg1"/>
              </a:solidFill>
              <a:latin typeface="Simplon BP Regular" pitchFamily="2" charset="0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336546" y="3714792"/>
            <a:ext cx="1440000" cy="360000"/>
          </a:xfrm>
          <a:prstGeom prst="roundRect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dirty="0" smtClean="0">
                <a:solidFill>
                  <a:schemeClr val="bg1"/>
                </a:solidFill>
                <a:latin typeface="Simplon BP Regular" pitchFamily="2" charset="0"/>
              </a:rPr>
              <a:t>Siebel 6.3</a:t>
            </a:r>
            <a:endParaRPr lang="pt-BR" sz="1400" dirty="0">
              <a:solidFill>
                <a:schemeClr val="bg1"/>
              </a:solidFill>
              <a:latin typeface="Simplon BP Regular" pitchFamily="2" charset="0"/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336546" y="4128444"/>
            <a:ext cx="1440000" cy="360000"/>
          </a:xfrm>
          <a:prstGeom prst="roundRect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dirty="0" smtClean="0">
                <a:solidFill>
                  <a:schemeClr val="bg1"/>
                </a:solidFill>
                <a:latin typeface="Simplon BP Regular" pitchFamily="2" charset="0"/>
              </a:rPr>
              <a:t>SAF</a:t>
            </a:r>
            <a:endParaRPr lang="pt-BR" sz="1400" dirty="0">
              <a:solidFill>
                <a:schemeClr val="bg1"/>
              </a:solidFill>
              <a:latin typeface="Simplon BP Regular" pitchFamily="2" charset="0"/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336546" y="4542096"/>
            <a:ext cx="1440000" cy="360000"/>
          </a:xfrm>
          <a:prstGeom prst="roundRect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dirty="0" smtClean="0">
                <a:solidFill>
                  <a:schemeClr val="bg1"/>
                </a:solidFill>
                <a:latin typeface="Simplon BP Regular" pitchFamily="2" charset="0"/>
              </a:rPr>
              <a:t>SIAC</a:t>
            </a:r>
            <a:endParaRPr lang="pt-BR" sz="1400" dirty="0">
              <a:solidFill>
                <a:schemeClr val="bg1"/>
              </a:solidFill>
              <a:latin typeface="Simplon BP Regular" pitchFamily="2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36546" y="2473836"/>
            <a:ext cx="1440000" cy="360000"/>
          </a:xfrm>
          <a:prstGeom prst="roundRect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dirty="0" smtClean="0">
                <a:solidFill>
                  <a:schemeClr val="bg1"/>
                </a:solidFill>
                <a:latin typeface="Simplon BP Regular" pitchFamily="2" charset="0"/>
              </a:rPr>
              <a:t>STC</a:t>
            </a:r>
            <a:endParaRPr lang="pt-BR" sz="1400" dirty="0">
              <a:solidFill>
                <a:schemeClr val="bg1"/>
              </a:solidFill>
              <a:latin typeface="Simplon BP Regular" pitchFamily="2" charset="0"/>
            </a:endParaRPr>
          </a:p>
        </p:txBody>
      </p:sp>
      <p:cxnSp>
        <p:nvCxnSpPr>
          <p:cNvPr id="23" name="Conector de seta reta 22"/>
          <p:cNvCxnSpPr>
            <a:stCxn id="74" idx="3"/>
            <a:endCxn id="57" idx="1"/>
          </p:cNvCxnSpPr>
          <p:nvPr/>
        </p:nvCxnSpPr>
        <p:spPr>
          <a:xfrm>
            <a:off x="2075687" y="2629959"/>
            <a:ext cx="741857" cy="106100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stCxn id="77" idx="3"/>
            <a:endCxn id="57" idx="1"/>
          </p:cNvCxnSpPr>
          <p:nvPr/>
        </p:nvCxnSpPr>
        <p:spPr>
          <a:xfrm>
            <a:off x="2075687" y="3043461"/>
            <a:ext cx="741857" cy="647498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>
            <a:stCxn id="83" idx="3"/>
            <a:endCxn id="57" idx="1"/>
          </p:cNvCxnSpPr>
          <p:nvPr/>
        </p:nvCxnSpPr>
        <p:spPr>
          <a:xfrm flipV="1">
            <a:off x="2075687" y="3690959"/>
            <a:ext cx="741857" cy="179528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86" idx="3"/>
            <a:endCxn id="57" idx="1"/>
          </p:cNvCxnSpPr>
          <p:nvPr/>
        </p:nvCxnSpPr>
        <p:spPr>
          <a:xfrm flipV="1">
            <a:off x="2075687" y="3690959"/>
            <a:ext cx="741857" cy="593528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>
            <a:stCxn id="80" idx="3"/>
            <a:endCxn id="57" idx="1"/>
          </p:cNvCxnSpPr>
          <p:nvPr/>
        </p:nvCxnSpPr>
        <p:spPr>
          <a:xfrm>
            <a:off x="2075687" y="3458019"/>
            <a:ext cx="741857" cy="23294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>
            <a:stCxn id="89" idx="3"/>
            <a:endCxn id="57" idx="1"/>
          </p:cNvCxnSpPr>
          <p:nvPr/>
        </p:nvCxnSpPr>
        <p:spPr>
          <a:xfrm flipV="1">
            <a:off x="2075687" y="3690959"/>
            <a:ext cx="741857" cy="1007324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tângulo de cantos arredondados 104"/>
          <p:cNvSpPr/>
          <p:nvPr/>
        </p:nvSpPr>
        <p:spPr>
          <a:xfrm>
            <a:off x="7417854" y="3513406"/>
            <a:ext cx="1440000" cy="36000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dirty="0" smtClean="0">
                <a:solidFill>
                  <a:schemeClr val="bg1"/>
                </a:solidFill>
                <a:latin typeface="Simplon BP Regular" pitchFamily="2" charset="0"/>
              </a:rPr>
              <a:t>OSC</a:t>
            </a:r>
            <a:endParaRPr lang="pt-BR" sz="1400" dirty="0">
              <a:solidFill>
                <a:schemeClr val="bg1"/>
              </a:solidFill>
              <a:latin typeface="Simplon BP Regular" pitchFamily="2" charset="0"/>
            </a:endParaRPr>
          </a:p>
        </p:txBody>
      </p:sp>
      <p:cxnSp>
        <p:nvCxnSpPr>
          <p:cNvPr id="56" name="Conector reto 55"/>
          <p:cNvCxnSpPr/>
          <p:nvPr/>
        </p:nvCxnSpPr>
        <p:spPr>
          <a:xfrm>
            <a:off x="5325951" y="2473836"/>
            <a:ext cx="0" cy="2428260"/>
          </a:xfrm>
          <a:prstGeom prst="line">
            <a:avLst/>
          </a:prstGeom>
          <a:ln w="19050" cmpd="sng">
            <a:solidFill>
              <a:srgbClr val="4D4D4D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Imagem 56"/>
          <p:cNvPicPr>
            <a:picLocks noChangeAspect="1"/>
          </p:cNvPicPr>
          <p:nvPr/>
        </p:nvPicPr>
        <p:blipFill rotWithShape="1">
          <a:blip r:embed="rId2"/>
          <a:srcRect l="567" t="57454" r="90502" b="28093"/>
          <a:stretch/>
        </p:blipFill>
        <p:spPr>
          <a:xfrm>
            <a:off x="2817544" y="3426642"/>
            <a:ext cx="581013" cy="528633"/>
          </a:xfrm>
          <a:prstGeom prst="rect">
            <a:avLst/>
          </a:prstGeom>
        </p:spPr>
      </p:pic>
      <p:cxnSp>
        <p:nvCxnSpPr>
          <p:cNvPr id="97" name="Conector de seta reta 96"/>
          <p:cNvCxnSpPr>
            <a:stCxn id="57" idx="3"/>
          </p:cNvCxnSpPr>
          <p:nvPr/>
        </p:nvCxnSpPr>
        <p:spPr>
          <a:xfrm>
            <a:off x="3398557" y="3690959"/>
            <a:ext cx="2181443" cy="2055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Imagem 101"/>
          <p:cNvPicPr>
            <a:picLocks noChangeAspect="1"/>
          </p:cNvPicPr>
          <p:nvPr/>
        </p:nvPicPr>
        <p:blipFill rotWithShape="1">
          <a:blip r:embed="rId2"/>
          <a:srcRect l="567" t="57454" r="90502" b="28093"/>
          <a:stretch/>
        </p:blipFill>
        <p:spPr>
          <a:xfrm>
            <a:off x="6453369" y="3426638"/>
            <a:ext cx="581013" cy="528633"/>
          </a:xfrm>
          <a:prstGeom prst="rect">
            <a:avLst/>
          </a:prstGeom>
          <a:ln>
            <a:noFill/>
          </a:ln>
        </p:spPr>
      </p:pic>
      <p:sp>
        <p:nvSpPr>
          <p:cNvPr id="107" name="Texto Explicativo 1 (Ênfase) 106"/>
          <p:cNvSpPr/>
          <p:nvPr/>
        </p:nvSpPr>
        <p:spPr>
          <a:xfrm>
            <a:off x="7132712" y="4072069"/>
            <a:ext cx="1231609" cy="226800"/>
          </a:xfrm>
          <a:prstGeom prst="accentCallout1">
            <a:avLst>
              <a:gd name="adj1" fmla="val 34184"/>
              <a:gd name="adj2" fmla="val -3456"/>
              <a:gd name="adj3" fmla="val -63308"/>
              <a:gd name="adj4" fmla="val -39814"/>
            </a:avLst>
          </a:prstGeom>
          <a:noFill/>
          <a:ln>
            <a:solidFill>
              <a:srgbClr val="F8381C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800"/>
              </a:spcBef>
            </a:pPr>
            <a:r>
              <a:rPr lang="pt-BR" sz="1000" b="1" dirty="0" smtClean="0">
                <a:solidFill>
                  <a:srgbClr val="F8381C"/>
                </a:solidFill>
                <a:latin typeface="Simplon BP Regular" pitchFamily="2" charset="0"/>
              </a:rPr>
              <a:t>Data </a:t>
            </a:r>
            <a:r>
              <a:rPr lang="pt-BR" sz="1000" b="1" dirty="0" err="1" smtClean="0">
                <a:solidFill>
                  <a:srgbClr val="F8381C"/>
                </a:solidFill>
                <a:latin typeface="Simplon BP Regular" pitchFamily="2" charset="0"/>
              </a:rPr>
              <a:t>Integrator</a:t>
            </a:r>
            <a:endParaRPr lang="pt-BR" sz="1000" b="1" dirty="0">
              <a:solidFill>
                <a:srgbClr val="F8381C"/>
              </a:solidFill>
              <a:latin typeface="Simplon BP Regular" pitchFamily="2" charset="0"/>
            </a:endParaRPr>
          </a:p>
        </p:txBody>
      </p:sp>
      <p:cxnSp>
        <p:nvCxnSpPr>
          <p:cNvPr id="110" name="Conector de seta reta 109"/>
          <p:cNvCxnSpPr/>
          <p:nvPr/>
        </p:nvCxnSpPr>
        <p:spPr>
          <a:xfrm>
            <a:off x="6080765" y="3693011"/>
            <a:ext cx="360000" cy="0"/>
          </a:xfrm>
          <a:prstGeom prst="straightConnector1">
            <a:avLst/>
          </a:prstGeom>
          <a:ln w="12700" cmpd="sng">
            <a:solidFill>
              <a:srgbClr val="F8381C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/>
          <p:cNvCxnSpPr/>
          <p:nvPr/>
        </p:nvCxnSpPr>
        <p:spPr>
          <a:xfrm>
            <a:off x="6995169" y="3693009"/>
            <a:ext cx="360000" cy="0"/>
          </a:xfrm>
          <a:prstGeom prst="straightConnector1">
            <a:avLst/>
          </a:prstGeom>
          <a:ln w="12700" cmpd="sng">
            <a:solidFill>
              <a:srgbClr val="F8381C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o Explicativo 1 (Ênfase) 111"/>
          <p:cNvSpPr/>
          <p:nvPr/>
        </p:nvSpPr>
        <p:spPr>
          <a:xfrm>
            <a:off x="3436657" y="2956155"/>
            <a:ext cx="1404079" cy="305173"/>
          </a:xfrm>
          <a:prstGeom prst="accentCallout1">
            <a:avLst>
              <a:gd name="adj1" fmla="val 67007"/>
              <a:gd name="adj2" fmla="val -6418"/>
              <a:gd name="adj3" fmla="val 169514"/>
              <a:gd name="adj4" fmla="val -26415"/>
            </a:avLst>
          </a:prstGeom>
          <a:noFill/>
          <a:ln>
            <a:solidFill>
              <a:srgbClr val="00AAA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800"/>
              </a:spcBef>
            </a:pPr>
            <a:r>
              <a:rPr lang="pt-BR" sz="1000" b="1" dirty="0" err="1" smtClean="0">
                <a:solidFill>
                  <a:srgbClr val="00AAAD"/>
                </a:solidFill>
                <a:latin typeface="Simplon BP Regular" pitchFamily="2" charset="0"/>
              </a:rPr>
              <a:t>Informatica</a:t>
            </a:r>
            <a:r>
              <a:rPr lang="pt-BR" sz="1000" b="1" dirty="0" smtClean="0">
                <a:solidFill>
                  <a:srgbClr val="00AAAD"/>
                </a:solidFill>
                <a:latin typeface="Simplon BP Regular" pitchFamily="2" charset="0"/>
              </a:rPr>
              <a:t> </a:t>
            </a:r>
            <a:r>
              <a:rPr lang="pt-BR" sz="1000" b="1" dirty="0" err="1" smtClean="0">
                <a:solidFill>
                  <a:srgbClr val="00AAAD"/>
                </a:solidFill>
                <a:latin typeface="Simplon BP Regular" pitchFamily="2" charset="0"/>
              </a:rPr>
              <a:t>PowerCenter</a:t>
            </a:r>
            <a:endParaRPr lang="pt-BR" sz="1000" b="1" dirty="0" smtClean="0">
              <a:solidFill>
                <a:srgbClr val="00AAAD"/>
              </a:solidFill>
              <a:latin typeface="Simplon BP Regular" pitchFamily="2" charset="0"/>
            </a:endParaRPr>
          </a:p>
        </p:txBody>
      </p:sp>
      <p:grpSp>
        <p:nvGrpSpPr>
          <p:cNvPr id="70" name="Grupo 69"/>
          <p:cNvGrpSpPr/>
          <p:nvPr/>
        </p:nvGrpSpPr>
        <p:grpSpPr>
          <a:xfrm>
            <a:off x="1782000" y="2496609"/>
            <a:ext cx="293687" cy="314325"/>
            <a:chOff x="7815263" y="3378200"/>
            <a:chExt cx="293687" cy="314325"/>
          </a:xfrm>
        </p:grpSpPr>
        <p:pic>
          <p:nvPicPr>
            <p:cNvPr id="74" name="Imagem 7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75" name="Imagem 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  <p:grpSp>
        <p:nvGrpSpPr>
          <p:cNvPr id="76" name="Grupo 75"/>
          <p:cNvGrpSpPr/>
          <p:nvPr/>
        </p:nvGrpSpPr>
        <p:grpSpPr>
          <a:xfrm>
            <a:off x="1782000" y="2910111"/>
            <a:ext cx="293687" cy="314325"/>
            <a:chOff x="7815263" y="3378200"/>
            <a:chExt cx="293687" cy="314325"/>
          </a:xfrm>
        </p:grpSpPr>
        <p:pic>
          <p:nvPicPr>
            <p:cNvPr id="77" name="Imagem 7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78" name="Imagem 7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  <p:grpSp>
        <p:nvGrpSpPr>
          <p:cNvPr id="79" name="Grupo 78"/>
          <p:cNvGrpSpPr/>
          <p:nvPr/>
        </p:nvGrpSpPr>
        <p:grpSpPr>
          <a:xfrm>
            <a:off x="1782000" y="3324669"/>
            <a:ext cx="293687" cy="314325"/>
            <a:chOff x="7815263" y="3378200"/>
            <a:chExt cx="293687" cy="314325"/>
          </a:xfrm>
        </p:grpSpPr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81" name="Imagem 8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  <p:grpSp>
        <p:nvGrpSpPr>
          <p:cNvPr id="82" name="Grupo 81"/>
          <p:cNvGrpSpPr/>
          <p:nvPr/>
        </p:nvGrpSpPr>
        <p:grpSpPr>
          <a:xfrm>
            <a:off x="1782000" y="3737137"/>
            <a:ext cx="293687" cy="314325"/>
            <a:chOff x="7815263" y="3378200"/>
            <a:chExt cx="293687" cy="314325"/>
          </a:xfrm>
        </p:grpSpPr>
        <p:pic>
          <p:nvPicPr>
            <p:cNvPr id="83" name="Imagem 8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84" name="Imagem 8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  <p:grpSp>
        <p:nvGrpSpPr>
          <p:cNvPr id="85" name="Grupo 84"/>
          <p:cNvGrpSpPr/>
          <p:nvPr/>
        </p:nvGrpSpPr>
        <p:grpSpPr>
          <a:xfrm>
            <a:off x="1782000" y="4151137"/>
            <a:ext cx="293687" cy="314325"/>
            <a:chOff x="7815263" y="3378200"/>
            <a:chExt cx="293687" cy="314325"/>
          </a:xfrm>
        </p:grpSpPr>
        <p:pic>
          <p:nvPicPr>
            <p:cNvPr id="86" name="Imagem 8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87" name="Imagem 8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  <p:grpSp>
        <p:nvGrpSpPr>
          <p:cNvPr id="88" name="Grupo 87"/>
          <p:cNvGrpSpPr/>
          <p:nvPr/>
        </p:nvGrpSpPr>
        <p:grpSpPr>
          <a:xfrm>
            <a:off x="1782000" y="4564933"/>
            <a:ext cx="293687" cy="314325"/>
            <a:chOff x="7815263" y="3378200"/>
            <a:chExt cx="293687" cy="314325"/>
          </a:xfrm>
        </p:grpSpPr>
        <p:pic>
          <p:nvPicPr>
            <p:cNvPr id="89" name="Imagem 8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90" name="Imagem 8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  <p:grpSp>
        <p:nvGrpSpPr>
          <p:cNvPr id="99" name="Grupo 98"/>
          <p:cNvGrpSpPr/>
          <p:nvPr/>
        </p:nvGrpSpPr>
        <p:grpSpPr>
          <a:xfrm>
            <a:off x="5467350" y="3378200"/>
            <a:ext cx="584200" cy="628650"/>
            <a:chOff x="7753350" y="3378200"/>
            <a:chExt cx="584200" cy="628650"/>
          </a:xfrm>
        </p:grpSpPr>
        <p:pic>
          <p:nvPicPr>
            <p:cNvPr id="100" name="Imagem 9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0350" y="3378200"/>
              <a:ext cx="457200" cy="533400"/>
            </a:xfrm>
            <a:prstGeom prst="rect">
              <a:avLst/>
            </a:prstGeom>
          </p:spPr>
        </p:pic>
        <p:pic>
          <p:nvPicPr>
            <p:cNvPr id="101" name="Imagem 10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3350" y="3797300"/>
              <a:ext cx="247650" cy="209550"/>
            </a:xfrm>
            <a:prstGeom prst="rect">
              <a:avLst/>
            </a:prstGeom>
          </p:spPr>
        </p:pic>
      </p:grpSp>
      <p:sp>
        <p:nvSpPr>
          <p:cNvPr id="106" name="Texto Explicativo 1 (Ênfase) 105"/>
          <p:cNvSpPr/>
          <p:nvPr/>
        </p:nvSpPr>
        <p:spPr>
          <a:xfrm>
            <a:off x="6095471" y="2887006"/>
            <a:ext cx="1044000" cy="226800"/>
          </a:xfrm>
          <a:prstGeom prst="accentCallout1">
            <a:avLst>
              <a:gd name="adj1" fmla="val 60642"/>
              <a:gd name="adj2" fmla="val -7130"/>
              <a:gd name="adj3" fmla="val 206218"/>
              <a:gd name="adj4" fmla="val -27534"/>
            </a:avLst>
          </a:prstGeom>
          <a:noFill/>
          <a:ln>
            <a:solidFill>
              <a:srgbClr val="F8381C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800"/>
              </a:spcBef>
            </a:pPr>
            <a:r>
              <a:rPr lang="pt-BR" sz="1000" b="1" dirty="0" err="1" smtClean="0">
                <a:solidFill>
                  <a:srgbClr val="F8381C"/>
                </a:solidFill>
                <a:latin typeface="Simplon BP Regular" pitchFamily="2" charset="0"/>
              </a:rPr>
              <a:t>Staging</a:t>
            </a:r>
            <a:r>
              <a:rPr lang="pt-BR" sz="1000" b="1" dirty="0" smtClean="0">
                <a:solidFill>
                  <a:srgbClr val="F8381C"/>
                </a:solidFill>
                <a:latin typeface="Simplon BP Regular" pitchFamily="2" charset="0"/>
              </a:rPr>
              <a:t> </a:t>
            </a:r>
            <a:r>
              <a:rPr lang="pt-BR" sz="1000" b="1" dirty="0" err="1" smtClean="0">
                <a:solidFill>
                  <a:srgbClr val="F8381C"/>
                </a:solidFill>
                <a:latin typeface="Simplon BP Regular" pitchFamily="2" charset="0"/>
              </a:rPr>
              <a:t>Area</a:t>
            </a:r>
            <a:r>
              <a:rPr lang="pt-BR" sz="1000" b="1" dirty="0" smtClean="0">
                <a:solidFill>
                  <a:srgbClr val="F8381C"/>
                </a:solidFill>
                <a:latin typeface="Simplon BP Regular" pitchFamily="2" charset="0"/>
              </a:rPr>
              <a:t> DB</a:t>
            </a:r>
            <a:endParaRPr lang="pt-BR" sz="1000" b="1" dirty="0">
              <a:solidFill>
                <a:srgbClr val="F8381C"/>
              </a:solidFill>
              <a:latin typeface="Simplon BP Regular" pitchFamily="2" charset="0"/>
            </a:endParaRPr>
          </a:p>
        </p:txBody>
      </p:sp>
      <p:pic>
        <p:nvPicPr>
          <p:cNvPr id="109" name="Imagem 1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953" y="4126182"/>
            <a:ext cx="261938" cy="252413"/>
          </a:xfrm>
          <a:prstGeom prst="rect">
            <a:avLst/>
          </a:prstGeom>
        </p:spPr>
      </p:pic>
      <p:cxnSp>
        <p:nvCxnSpPr>
          <p:cNvPr id="113" name="Conector de seta reta 112"/>
          <p:cNvCxnSpPr>
            <a:stCxn id="57" idx="2"/>
            <a:endCxn id="109" idx="1"/>
          </p:cNvCxnSpPr>
          <p:nvPr/>
        </p:nvCxnSpPr>
        <p:spPr>
          <a:xfrm rot="16200000" flipH="1">
            <a:off x="3363445" y="3699881"/>
            <a:ext cx="297114" cy="807902"/>
          </a:xfrm>
          <a:prstGeom prst="bentConnector2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o Explicativo 1 (Ênfase) 113"/>
          <p:cNvSpPr/>
          <p:nvPr/>
        </p:nvSpPr>
        <p:spPr>
          <a:xfrm flipH="1">
            <a:off x="1691511" y="4818325"/>
            <a:ext cx="1808657" cy="305173"/>
          </a:xfrm>
          <a:prstGeom prst="accentCallout1">
            <a:avLst>
              <a:gd name="adj1" fmla="val 67007"/>
              <a:gd name="adj2" fmla="val -6418"/>
              <a:gd name="adj3" fmla="val -149887"/>
              <a:gd name="adj4" fmla="val -30393"/>
            </a:avLst>
          </a:prstGeom>
          <a:noFill/>
          <a:ln>
            <a:solidFill>
              <a:srgbClr val="00AAA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800"/>
              </a:spcBef>
            </a:pPr>
            <a:r>
              <a:rPr lang="pt-BR" sz="1000" dirty="0" smtClean="0">
                <a:solidFill>
                  <a:srgbClr val="00AAAD"/>
                </a:solidFill>
                <a:latin typeface="Simplon BP Regular" pitchFamily="2" charset="0"/>
              </a:rPr>
              <a:t>Workflow de tratamento de erros</a:t>
            </a:r>
          </a:p>
        </p:txBody>
      </p:sp>
      <p:pic>
        <p:nvPicPr>
          <p:cNvPr id="115" name="Imagem 1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0155" y="4118902"/>
            <a:ext cx="285750" cy="266700"/>
          </a:xfrm>
          <a:prstGeom prst="rect">
            <a:avLst/>
          </a:prstGeom>
        </p:spPr>
      </p:pic>
      <p:cxnSp>
        <p:nvCxnSpPr>
          <p:cNvPr id="116" name="Conector de seta reta 115"/>
          <p:cNvCxnSpPr>
            <a:stCxn id="109" idx="3"/>
            <a:endCxn id="115" idx="1"/>
          </p:cNvCxnSpPr>
          <p:nvPr/>
        </p:nvCxnSpPr>
        <p:spPr>
          <a:xfrm flipV="1">
            <a:off x="4177891" y="4252252"/>
            <a:ext cx="632264" cy="137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396" name="CaixaDeTexto 59395"/>
          <p:cNvSpPr txBox="1"/>
          <p:nvPr/>
        </p:nvSpPr>
        <p:spPr>
          <a:xfrm>
            <a:off x="3950911" y="3482114"/>
            <a:ext cx="914400" cy="24321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900" dirty="0" smtClean="0">
                <a:solidFill>
                  <a:srgbClr val="4D4D4D"/>
                </a:solidFill>
                <a:latin typeface="Simplon BP Regular" pitchFamily="2" charset="0"/>
              </a:rPr>
              <a:t>Registros OK</a:t>
            </a:r>
          </a:p>
        </p:txBody>
      </p:sp>
      <p:sp>
        <p:nvSpPr>
          <p:cNvPr id="117" name="CaixaDeTexto 116"/>
          <p:cNvSpPr txBox="1"/>
          <p:nvPr/>
        </p:nvSpPr>
        <p:spPr>
          <a:xfrm>
            <a:off x="3017344" y="4029527"/>
            <a:ext cx="914400" cy="24321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900" dirty="0" smtClean="0">
                <a:solidFill>
                  <a:srgbClr val="4D4D4D"/>
                </a:solidFill>
                <a:latin typeface="Simplon BP Regular" pitchFamily="2" charset="0"/>
              </a:rPr>
              <a:t>Registros NOK</a:t>
            </a:r>
          </a:p>
        </p:txBody>
      </p:sp>
      <p:cxnSp>
        <p:nvCxnSpPr>
          <p:cNvPr id="118" name="Conector de seta reta 112"/>
          <p:cNvCxnSpPr>
            <a:stCxn id="115" idx="2"/>
          </p:cNvCxnSpPr>
          <p:nvPr/>
        </p:nvCxnSpPr>
        <p:spPr>
          <a:xfrm rot="5400000" flipH="1">
            <a:off x="3763047" y="3195620"/>
            <a:ext cx="430331" cy="1949635"/>
          </a:xfrm>
          <a:prstGeom prst="bentConnector4">
            <a:avLst>
              <a:gd name="adj1" fmla="val -53122"/>
              <a:gd name="adj2" fmla="val 99954"/>
            </a:avLst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CaixaDeTexto 118"/>
          <p:cNvSpPr txBox="1"/>
          <p:nvPr/>
        </p:nvSpPr>
        <p:spPr>
          <a:xfrm>
            <a:off x="3528176" y="4532572"/>
            <a:ext cx="914400" cy="24321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900" dirty="0" smtClean="0">
                <a:solidFill>
                  <a:srgbClr val="4D4D4D"/>
                </a:solidFill>
                <a:latin typeface="Simplon BP Regular" pitchFamily="2" charset="0"/>
              </a:rPr>
              <a:t>Reprocessamento de registros tratados</a:t>
            </a:r>
          </a:p>
        </p:txBody>
      </p:sp>
      <p:sp>
        <p:nvSpPr>
          <p:cNvPr id="60" name="Retângulo 59"/>
          <p:cNvSpPr/>
          <p:nvPr/>
        </p:nvSpPr>
        <p:spPr>
          <a:xfrm>
            <a:off x="163286" y="2165381"/>
            <a:ext cx="8828314" cy="30706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pic>
        <p:nvPicPr>
          <p:cNvPr id="120" name="Picture 4" descr="Oi_todomundo_logo_1_c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6864" r="9966" b="7189"/>
          <a:stretch/>
        </p:blipFill>
        <p:spPr bwMode="auto">
          <a:xfrm>
            <a:off x="2130018" y="1623342"/>
            <a:ext cx="656049" cy="70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4" descr="http://documentation.custhelp.com/euf/assets/devdocs/november2014/Connect_Web_Services_for_SOAP/Content/Resources/welcome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2" t="9379" r="23613" b="57330"/>
          <a:stretch/>
        </p:blipFill>
        <p:spPr bwMode="auto">
          <a:xfrm>
            <a:off x="5973137" y="1675710"/>
            <a:ext cx="1493868" cy="54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1" name="Tabela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786399"/>
              </p:ext>
            </p:extLst>
          </p:nvPr>
        </p:nvGraphicFramePr>
        <p:xfrm>
          <a:off x="358542" y="2364388"/>
          <a:ext cx="4197600" cy="2499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800"/>
                <a:gridCol w="2818800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Atividades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Extração de dados</a:t>
                      </a:r>
                    </a:p>
                  </a:txBody>
                  <a:tcP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b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Extração direta da base de dados dos sistemas fontes envolvidos</a:t>
                      </a:r>
                    </a:p>
                  </a:txBody>
                  <a:tcP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Transformação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Transformação</a:t>
                      </a:r>
                      <a:r>
                        <a:rPr lang="pt-BR" sz="10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dos dados para o </a:t>
                      </a:r>
                      <a:r>
                        <a:rPr lang="pt-BR" sz="1000" i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Formato Canônico</a:t>
                      </a:r>
                      <a:endParaRPr lang="pt-BR" sz="1000" i="1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Tradução (Ref. Data)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Execução das traduções de </a:t>
                      </a:r>
                      <a:r>
                        <a:rPr lang="pt-BR" sz="1000" i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Dados de Referência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Envio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Envio dos dados transformados e traduzidos ao banco de </a:t>
                      </a:r>
                      <a:r>
                        <a:rPr lang="pt-BR" sz="1000" i="1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staging</a:t>
                      </a:r>
                      <a:r>
                        <a:rPr lang="pt-BR" sz="1000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do Oracle Service Cloud</a:t>
                      </a:r>
                      <a:endParaRPr lang="pt-BR" sz="100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Tratamento de Erros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Tratamento de erros na transformação e/ou tradução (intervenção humana)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b="1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Resubimissão</a:t>
                      </a:r>
                      <a:endParaRPr lang="pt-BR" sz="1000" b="1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Re-envio</a:t>
                      </a:r>
                      <a:r>
                        <a:rPr lang="pt-BR" sz="10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dos dados tratados ao banco</a:t>
                      </a:r>
                      <a:r>
                        <a:rPr lang="pt-BR" sz="10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de </a:t>
                      </a:r>
                      <a:r>
                        <a:rPr lang="pt-BR" sz="1000" baseline="0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staging</a:t>
                      </a:r>
                      <a:r>
                        <a:rPr lang="pt-BR" sz="10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do Oracle Service Cloud</a:t>
                      </a:r>
                      <a:endParaRPr lang="pt-BR" sz="100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2" name="Tabela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818725"/>
              </p:ext>
            </p:extLst>
          </p:nvPr>
        </p:nvGraphicFramePr>
        <p:xfrm>
          <a:off x="4621271" y="2364388"/>
          <a:ext cx="4197600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8800"/>
                <a:gridCol w="2818800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Atividades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Leitura</a:t>
                      </a:r>
                    </a:p>
                  </a:txBody>
                  <a:tcP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Leitura dos dados carregados na base de </a:t>
                      </a:r>
                      <a:r>
                        <a:rPr lang="pt-BR" sz="1000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staging</a:t>
                      </a:r>
                      <a:endParaRPr lang="pt-BR" sz="100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Carga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Carga dos dados na base do Oracle Service Cloud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20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3225"/>
            <a:ext cx="8056800" cy="65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rgbClr val="00AAAD"/>
                </a:solidFill>
                <a:latin typeface="Simplon Oi Headline" pitchFamily="2" charset="0"/>
                <a:cs typeface="Arial" panose="020B0604020202020204" pitchFamily="34" charset="0"/>
              </a:rPr>
              <a:t>Propostas</a:t>
            </a:r>
            <a:endParaRPr lang="en-US" altLang="pt-BR" sz="5600" i="0" dirty="0" smtClean="0">
              <a:solidFill>
                <a:srgbClr val="00AAAD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67999" y="1163638"/>
            <a:ext cx="8056800" cy="4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altLang="pt-BR" sz="2800" dirty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Solução 2: Extração de dados nos sistemas fontes</a:t>
            </a:r>
            <a:endParaRPr lang="en-US" altLang="pt-BR" sz="2800" dirty="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  <p:graphicFrame>
        <p:nvGraphicFramePr>
          <p:cNvPr id="164" name="Tabela 1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43288"/>
              </p:ext>
            </p:extLst>
          </p:nvPr>
        </p:nvGraphicFramePr>
        <p:xfrm>
          <a:off x="543600" y="1662611"/>
          <a:ext cx="8056800" cy="3246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5467"/>
                <a:gridCol w="6101333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Vantagens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Modelo de dados unificado</a:t>
                      </a:r>
                    </a:p>
                  </a:txBody>
                  <a:tcP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b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 atividade de transformação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é realizada com base em um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modelo de dados canônico 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(feito a partir da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analise dos fontes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), consequentemente, o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tratamento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pode ser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unificado e padronizado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, possibilitando a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entrada de outros fontes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se necessário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sem grande impacto 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ao processo como um todo. </a:t>
                      </a:r>
                      <a:endParaRPr lang="pt-BR" sz="1100" b="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Tradução de dados baseado em Ref. Data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AA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pt-BR" sz="11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 tradução dos dados com</a:t>
                      </a:r>
                      <a:r>
                        <a:rPr lang="pt-BR" sz="11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</a:t>
                      </a:r>
                      <a:r>
                        <a:rPr lang="pt-BR" sz="11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base no uso de </a:t>
                      </a: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dados de referência</a:t>
                      </a:r>
                      <a:r>
                        <a:rPr lang="pt-BR" sz="11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, considerando a premissa do </a:t>
                      </a: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Oracle Service Cloud</a:t>
                      </a:r>
                      <a:r>
                        <a:rPr lang="pt-BR" sz="11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se tornar o </a:t>
                      </a: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máster das Solicitações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(Incidentes)</a:t>
                      </a:r>
                      <a:r>
                        <a:rPr lang="pt-BR" sz="11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,</a:t>
                      </a:r>
                      <a:r>
                        <a:rPr lang="pt-BR" sz="11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minimiza impactos</a:t>
                      </a:r>
                      <a:r>
                        <a:rPr lang="pt-BR" sz="11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de inclusão de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novos fontes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,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se necessário, ao processo como um todo. </a:t>
                      </a:r>
                      <a:endParaRPr lang="pt-BR" sz="1100" b="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Tratamento de Erros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As atividades de tratamento de </a:t>
                      </a:r>
                      <a:r>
                        <a:rPr lang="pt-BR" sz="1100" b="1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erros</a:t>
                      </a:r>
                      <a:r>
                        <a:rPr lang="pt-BR" sz="1100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podem ser </a:t>
                      </a:r>
                      <a:r>
                        <a:rPr lang="pt-BR" sz="1100" b="1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padronizadas </a:t>
                      </a:r>
                      <a:r>
                        <a:rPr lang="pt-BR" sz="1100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(ou mesmo </a:t>
                      </a:r>
                      <a:r>
                        <a:rPr lang="pt-BR" sz="1100" b="1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simplificadas</a:t>
                      </a:r>
                      <a:r>
                        <a:rPr lang="pt-BR" sz="1100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) dado que o </a:t>
                      </a:r>
                      <a:r>
                        <a:rPr lang="pt-BR" sz="1100" b="1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formato e conteúdo</a:t>
                      </a:r>
                      <a:r>
                        <a:rPr lang="pt-BR" sz="1100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dos dados é </a:t>
                      </a:r>
                      <a:r>
                        <a:rPr lang="pt-BR" sz="1100" b="1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padrão</a:t>
                      </a:r>
                      <a:r>
                        <a:rPr lang="pt-BR" sz="1100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.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Simplificação do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escopo das próximas fases</a:t>
                      </a:r>
                      <a:endParaRPr lang="pt-BR" sz="1100" b="1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b="0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O uso do </a:t>
                      </a:r>
                      <a:r>
                        <a:rPr lang="pt-BR" sz="1100" b="1" i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modelo</a:t>
                      </a:r>
                      <a:r>
                        <a:rPr lang="pt-BR" sz="1100" b="1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de dados canônicos e dados de referência</a:t>
                      </a:r>
                      <a:r>
                        <a:rPr lang="pt-BR" sz="1100" b="0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, de forma antecipada, </a:t>
                      </a:r>
                      <a:r>
                        <a:rPr lang="pt-BR" sz="1100" b="1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simplifica</a:t>
                      </a:r>
                      <a:r>
                        <a:rPr lang="pt-BR" sz="1100" b="0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o trabalho de </a:t>
                      </a:r>
                      <a:r>
                        <a:rPr lang="pt-BR" sz="1100" b="1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levantamento, analise e mapeamento</a:t>
                      </a:r>
                      <a:r>
                        <a:rPr lang="pt-BR" sz="1100" b="0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das </a:t>
                      </a:r>
                      <a:r>
                        <a:rPr lang="pt-BR" sz="1100" b="1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próximas fases</a:t>
                      </a:r>
                      <a:r>
                        <a:rPr lang="pt-BR" sz="1100" b="0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do projeto. Além de tornar o  </a:t>
                      </a:r>
                      <a:r>
                        <a:rPr lang="pt-BR" sz="1100" b="1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trabalho</a:t>
                      </a:r>
                      <a:r>
                        <a:rPr lang="pt-BR" sz="1100" b="0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das próximas fases uma </a:t>
                      </a:r>
                      <a:r>
                        <a:rPr lang="pt-BR" sz="1100" b="1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continuidade </a:t>
                      </a:r>
                      <a:r>
                        <a:rPr lang="pt-BR" sz="1100" b="0" i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(evolutiva).</a:t>
                      </a:r>
                      <a:endParaRPr lang="pt-BR" sz="1100" b="0" i="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Convergência e automação</a:t>
                      </a: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1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 criação de uma </a:t>
                      </a:r>
                      <a:r>
                        <a:rPr lang="pt-BR" sz="11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“esteira de automação” </a:t>
                      </a:r>
                      <a:r>
                        <a:rPr lang="pt-BR" sz="11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para o </a:t>
                      </a:r>
                      <a:r>
                        <a:rPr lang="pt-BR" sz="11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processo de carga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viabiliza </a:t>
                      </a:r>
                      <a:r>
                        <a:rPr lang="pt-BR" sz="11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o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mapeamento </a:t>
                      </a:r>
                      <a:r>
                        <a:rPr lang="pt-BR" sz="11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destes dos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sistemas fontes 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(com base no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modelo canônico</a:t>
                      </a:r>
                      <a:r>
                        <a:rPr lang="pt-BR" sz="11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) </a:t>
                      </a:r>
                      <a:r>
                        <a:rPr lang="pt-BR" sz="11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para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qualquer</a:t>
                      </a:r>
                      <a:r>
                        <a:rPr lang="pt-BR" sz="11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que seja a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necessidade </a:t>
                      </a:r>
                      <a:r>
                        <a:rPr lang="pt-BR" sz="11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de </a:t>
                      </a:r>
                      <a:r>
                        <a:rPr lang="pt-BR" sz="11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integração </a:t>
                      </a:r>
                      <a:r>
                        <a:rPr lang="pt-BR" sz="11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dos dados em questão (Solicitações), tais como relatórios, integração online e batch.</a:t>
                      </a:r>
                      <a:endParaRPr lang="pt-BR" sz="110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37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3225"/>
            <a:ext cx="8056800" cy="65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rgbClr val="00AAAD"/>
                </a:solidFill>
                <a:latin typeface="Simplon Oi Headline" pitchFamily="2" charset="0"/>
                <a:cs typeface="Arial" panose="020B0604020202020204" pitchFamily="34" charset="0"/>
              </a:rPr>
              <a:t>Propostas</a:t>
            </a:r>
            <a:endParaRPr lang="en-US" altLang="pt-BR" sz="5600" i="0" dirty="0" smtClean="0">
              <a:solidFill>
                <a:srgbClr val="00AAAD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67999" y="1163638"/>
            <a:ext cx="8056800" cy="4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altLang="pt-BR" sz="2800" dirty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Solução 2: Extração de dados nos sistemas fontes</a:t>
            </a:r>
            <a:endParaRPr lang="en-US" altLang="pt-BR" sz="2800" dirty="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  <p:graphicFrame>
        <p:nvGraphicFramePr>
          <p:cNvPr id="164" name="Tabela 163"/>
          <p:cNvGraphicFramePr>
            <a:graphicFrameLocks noGrp="1"/>
          </p:cNvGraphicFramePr>
          <p:nvPr>
            <p:extLst/>
          </p:nvPr>
        </p:nvGraphicFramePr>
        <p:xfrm>
          <a:off x="543600" y="1662611"/>
          <a:ext cx="8056800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5467"/>
                <a:gridCol w="6101333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Desvantagens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2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Custo</a:t>
                      </a:r>
                    </a:p>
                  </a:txBody>
                  <a:tcP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2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Não</a:t>
                      </a:r>
                      <a:r>
                        <a:rPr lang="pt-BR" sz="1200" b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existe </a:t>
                      </a:r>
                      <a:r>
                        <a:rPr lang="pt-BR" sz="12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previsão</a:t>
                      </a:r>
                      <a:r>
                        <a:rPr lang="pt-BR" sz="1200" b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de custo para </a:t>
                      </a:r>
                      <a:r>
                        <a:rPr lang="pt-BR" sz="12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construção</a:t>
                      </a:r>
                      <a:r>
                        <a:rPr lang="pt-BR" sz="12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de rotinas ETL (</a:t>
                      </a:r>
                      <a:r>
                        <a:rPr lang="pt-BR" sz="1200" b="0" baseline="0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Extract</a:t>
                      </a:r>
                      <a:r>
                        <a:rPr lang="pt-BR" sz="12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– </a:t>
                      </a:r>
                      <a:r>
                        <a:rPr lang="pt-BR" sz="1200" b="0" baseline="0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Transform</a:t>
                      </a:r>
                      <a:r>
                        <a:rPr lang="pt-BR" sz="12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– </a:t>
                      </a:r>
                      <a:r>
                        <a:rPr lang="pt-BR" sz="1200" b="0" baseline="0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Load</a:t>
                      </a:r>
                      <a:r>
                        <a:rPr lang="pt-BR" sz="12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) em </a:t>
                      </a:r>
                      <a:r>
                        <a:rPr lang="pt-BR" sz="1200" b="1" baseline="0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Informatica</a:t>
                      </a:r>
                      <a:r>
                        <a:rPr lang="pt-BR" sz="1200" b="1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</a:t>
                      </a:r>
                      <a:r>
                        <a:rPr lang="pt-BR" sz="1200" b="1" baseline="0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PowerCenter</a:t>
                      </a:r>
                      <a:r>
                        <a:rPr lang="pt-BR" sz="1200" b="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para a fase 0 </a:t>
                      </a:r>
                      <a:endParaRPr lang="pt-BR" sz="1200" b="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2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Prazo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AA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No planejamento </a:t>
                      </a:r>
                      <a:r>
                        <a:rPr lang="pt-BR" sz="12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não existe previsão</a:t>
                      </a:r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para </a:t>
                      </a:r>
                      <a:r>
                        <a:rPr lang="pt-BR" sz="12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atividades</a:t>
                      </a:r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necessárias para a </a:t>
                      </a:r>
                      <a:r>
                        <a:rPr lang="pt-BR" sz="120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construção</a:t>
                      </a:r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 da automação do processo.</a:t>
                      </a:r>
                      <a:endParaRPr lang="pt-BR" sz="1200" b="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880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3200"/>
            <a:ext cx="8056800" cy="1376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chemeClr val="bg1"/>
                </a:solidFill>
                <a:latin typeface="Simplon Oi Headline" pitchFamily="2" charset="0"/>
                <a:cs typeface="Arial" panose="020B0604020202020204" pitchFamily="34" charset="0"/>
              </a:rPr>
              <a:t>Recomendação</a:t>
            </a:r>
            <a:endParaRPr lang="en-US" altLang="pt-BR" sz="5600" i="0" dirty="0" smtClean="0">
              <a:solidFill>
                <a:schemeClr val="bg1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9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3225"/>
            <a:ext cx="8056800" cy="65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rgbClr val="00AAAD"/>
                </a:solidFill>
                <a:latin typeface="Simplon Oi Headline" pitchFamily="2" charset="0"/>
                <a:cs typeface="Arial" panose="020B0604020202020204" pitchFamily="34" charset="0"/>
              </a:rPr>
              <a:t>Recomendação</a:t>
            </a:r>
            <a:endParaRPr lang="en-US" altLang="pt-BR" sz="5600" i="0" dirty="0" smtClean="0">
              <a:solidFill>
                <a:srgbClr val="00AAAD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67999" y="1163638"/>
            <a:ext cx="8056800" cy="4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altLang="pt-BR" sz="28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Solução 2: Extração de dados nos sistemas fontes</a:t>
            </a:r>
            <a:endParaRPr lang="en-US" altLang="pt-BR" sz="2800" dirty="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13" y="1718232"/>
            <a:ext cx="4322439" cy="1752752"/>
          </a:xfrm>
          <a:prstGeom prst="rect">
            <a:avLst/>
          </a:prstGeom>
        </p:spPr>
      </p:pic>
      <p:graphicFrame>
        <p:nvGraphicFramePr>
          <p:cNvPr id="14" name="Gráfic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545051"/>
              </p:ext>
            </p:extLst>
          </p:nvPr>
        </p:nvGraphicFramePr>
        <p:xfrm>
          <a:off x="4876737" y="1615043"/>
          <a:ext cx="4038663" cy="3283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304713" y="3470984"/>
            <a:ext cx="4572024" cy="15582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0"/>
              </a:spcBef>
            </a:pPr>
            <a:r>
              <a:rPr lang="pt-BR" sz="1200" b="1" dirty="0" smtClean="0">
                <a:solidFill>
                  <a:srgbClr val="4D4D4D"/>
                </a:solidFill>
                <a:latin typeface="Simplon BP Regular" pitchFamily="2" charset="0"/>
              </a:rPr>
              <a:t>O resultado da analise aponta que a Solução 2:</a:t>
            </a:r>
          </a:p>
          <a:p>
            <a:pPr marL="342900" indent="-342900">
              <a:lnSpc>
                <a:spcPts val="18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200" dirty="0">
                <a:solidFill>
                  <a:srgbClr val="4D4D4D"/>
                </a:solidFill>
                <a:latin typeface="Simplon BP Regular" pitchFamily="2" charset="0"/>
              </a:rPr>
              <a:t>Garante </a:t>
            </a:r>
            <a:r>
              <a:rPr lang="pt-BR" sz="1200" b="1" dirty="0">
                <a:solidFill>
                  <a:srgbClr val="4D4D4D"/>
                </a:solidFill>
                <a:latin typeface="Simplon BP Regular" pitchFamily="2" charset="0"/>
              </a:rPr>
              <a:t>melhor eficiência</a:t>
            </a:r>
            <a:r>
              <a:rPr lang="pt-BR" sz="1200" dirty="0">
                <a:solidFill>
                  <a:srgbClr val="4D4D4D"/>
                </a:solidFill>
                <a:latin typeface="Simplon BP Regular" pitchFamily="2" charset="0"/>
              </a:rPr>
              <a:t> na execução do </a:t>
            </a:r>
            <a:r>
              <a:rPr lang="pt-BR" sz="1200" b="1" dirty="0">
                <a:solidFill>
                  <a:srgbClr val="4D4D4D"/>
                </a:solidFill>
                <a:latin typeface="Simplon BP Regular" pitchFamily="2" charset="0"/>
              </a:rPr>
              <a:t>processo de encaminhamento no </a:t>
            </a:r>
            <a:r>
              <a:rPr lang="pt-BR" sz="1200" b="1" dirty="0" smtClean="0">
                <a:solidFill>
                  <a:srgbClr val="4D4D4D"/>
                </a:solidFill>
                <a:latin typeface="Simplon BP Regular" pitchFamily="2" charset="0"/>
              </a:rPr>
              <a:t>BO</a:t>
            </a:r>
            <a:r>
              <a:rPr lang="pt-BR" sz="1200" dirty="0" smtClean="0">
                <a:solidFill>
                  <a:srgbClr val="4D4D4D"/>
                </a:solidFill>
                <a:latin typeface="Simplon BP Regular" pitchFamily="2" charset="0"/>
              </a:rPr>
              <a:t>;</a:t>
            </a:r>
            <a:endParaRPr lang="pt-BR" sz="1200" dirty="0">
              <a:solidFill>
                <a:srgbClr val="4D4D4D"/>
              </a:solidFill>
              <a:latin typeface="Simplon BP Regular" pitchFamily="2" charset="0"/>
            </a:endParaRPr>
          </a:p>
          <a:p>
            <a:pPr marL="342900" indent="-342900">
              <a:lnSpc>
                <a:spcPts val="18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200" b="1" dirty="0" smtClean="0">
                <a:solidFill>
                  <a:srgbClr val="4D4D4D"/>
                </a:solidFill>
                <a:latin typeface="Simplon BP Regular" pitchFamily="2" charset="0"/>
              </a:rPr>
              <a:t>Traz </a:t>
            </a:r>
            <a:r>
              <a:rPr lang="pt-BR" sz="1200" dirty="0" smtClean="0">
                <a:solidFill>
                  <a:srgbClr val="4D4D4D"/>
                </a:solidFill>
                <a:latin typeface="Simplon BP Regular" pitchFamily="2" charset="0"/>
              </a:rPr>
              <a:t>para a </a:t>
            </a:r>
            <a:r>
              <a:rPr lang="pt-BR" sz="1200" b="1" dirty="0" smtClean="0">
                <a:solidFill>
                  <a:srgbClr val="4D4D4D"/>
                </a:solidFill>
                <a:latin typeface="Simplon BP Regular" pitchFamily="2" charset="0"/>
              </a:rPr>
              <a:t>fase 0</a:t>
            </a:r>
            <a:r>
              <a:rPr lang="pt-BR" sz="1200" dirty="0" smtClean="0">
                <a:solidFill>
                  <a:srgbClr val="4D4D4D"/>
                </a:solidFill>
                <a:latin typeface="Simplon BP Regular" pitchFamily="2" charset="0"/>
              </a:rPr>
              <a:t> do projeto uma </a:t>
            </a:r>
            <a:r>
              <a:rPr lang="pt-BR" sz="1200" b="1" dirty="0" smtClean="0">
                <a:solidFill>
                  <a:srgbClr val="4D4D4D"/>
                </a:solidFill>
                <a:latin typeface="Simplon BP Regular" pitchFamily="2" charset="0"/>
              </a:rPr>
              <a:t>parte do escopo</a:t>
            </a:r>
            <a:r>
              <a:rPr lang="pt-BR" sz="1200" dirty="0" smtClean="0">
                <a:solidFill>
                  <a:srgbClr val="4D4D4D"/>
                </a:solidFill>
                <a:latin typeface="Simplon BP Regular" pitchFamily="2" charset="0"/>
              </a:rPr>
              <a:t> de </a:t>
            </a:r>
            <a:r>
              <a:rPr lang="pt-BR" sz="1200" b="1" dirty="0" smtClean="0">
                <a:solidFill>
                  <a:srgbClr val="4D4D4D"/>
                </a:solidFill>
                <a:latin typeface="Simplon BP Regular" pitchFamily="2" charset="0"/>
              </a:rPr>
              <a:t>analise </a:t>
            </a:r>
            <a:r>
              <a:rPr lang="pt-BR" sz="1200" dirty="0" smtClean="0">
                <a:solidFill>
                  <a:srgbClr val="4D4D4D"/>
                </a:solidFill>
                <a:latin typeface="Simplon BP Regular" pitchFamily="2" charset="0"/>
              </a:rPr>
              <a:t>da </a:t>
            </a:r>
            <a:r>
              <a:rPr lang="pt-BR" sz="1200" b="1" dirty="0" smtClean="0">
                <a:solidFill>
                  <a:srgbClr val="4D4D4D"/>
                </a:solidFill>
                <a:latin typeface="Simplon BP Regular" pitchFamily="2" charset="0"/>
              </a:rPr>
              <a:t>fase 1</a:t>
            </a:r>
            <a:r>
              <a:rPr lang="pt-BR" sz="1200" dirty="0" smtClean="0">
                <a:solidFill>
                  <a:srgbClr val="4D4D4D"/>
                </a:solidFill>
                <a:latin typeface="Simplon BP Regular" pitchFamily="2" charset="0"/>
              </a:rPr>
              <a:t>, </a:t>
            </a:r>
            <a:r>
              <a:rPr lang="pt-BR" sz="1200" b="1" dirty="0" smtClean="0">
                <a:solidFill>
                  <a:srgbClr val="4D4D4D"/>
                </a:solidFill>
                <a:latin typeface="Simplon BP Regular" pitchFamily="2" charset="0"/>
              </a:rPr>
              <a:t>melhorando </a:t>
            </a:r>
            <a:r>
              <a:rPr lang="pt-BR" sz="1200" dirty="0" smtClean="0">
                <a:solidFill>
                  <a:srgbClr val="4D4D4D"/>
                </a:solidFill>
                <a:latin typeface="Simplon BP Regular" pitchFamily="2" charset="0"/>
              </a:rPr>
              <a:t>a </a:t>
            </a:r>
            <a:r>
              <a:rPr lang="pt-BR" sz="1200" b="1" dirty="0" smtClean="0">
                <a:solidFill>
                  <a:srgbClr val="4D4D4D"/>
                </a:solidFill>
                <a:latin typeface="Simplon BP Regular" pitchFamily="2" charset="0"/>
              </a:rPr>
              <a:t>sinergia</a:t>
            </a:r>
            <a:r>
              <a:rPr lang="pt-BR" sz="1200" dirty="0" smtClean="0">
                <a:solidFill>
                  <a:srgbClr val="4D4D4D"/>
                </a:solidFill>
                <a:latin typeface="Simplon BP Regular" pitchFamily="2" charset="0"/>
              </a:rPr>
              <a:t> entre as </a:t>
            </a:r>
            <a:r>
              <a:rPr lang="pt-BR" sz="1200" b="1" dirty="0" smtClean="0">
                <a:solidFill>
                  <a:srgbClr val="4D4D4D"/>
                </a:solidFill>
                <a:latin typeface="Simplon BP Regular" pitchFamily="2" charset="0"/>
              </a:rPr>
              <a:t>fases</a:t>
            </a:r>
            <a:r>
              <a:rPr lang="pt-BR" sz="1200" dirty="0" smtClean="0">
                <a:solidFill>
                  <a:srgbClr val="4D4D4D"/>
                </a:solidFill>
                <a:latin typeface="Simplon BP Regular" pitchFamily="2" charset="0"/>
              </a:rPr>
              <a:t> do projeto;</a:t>
            </a:r>
          </a:p>
          <a:p>
            <a:pPr marL="342900" indent="-342900">
              <a:lnSpc>
                <a:spcPts val="1800"/>
              </a:lnSpc>
              <a:spcBef>
                <a:spcPts val="0"/>
              </a:spcBef>
              <a:buFont typeface="+mj-lt"/>
              <a:buAutoNum type="arabicPeriod"/>
            </a:pPr>
            <a:r>
              <a:rPr lang="pt-BR" sz="1200" dirty="0" smtClean="0">
                <a:solidFill>
                  <a:srgbClr val="4D4D4D"/>
                </a:solidFill>
                <a:latin typeface="Simplon BP Regular" pitchFamily="2" charset="0"/>
              </a:rPr>
              <a:t>O </a:t>
            </a:r>
            <a:r>
              <a:rPr lang="pt-BR" sz="1200" b="1" dirty="0" smtClean="0">
                <a:solidFill>
                  <a:srgbClr val="4D4D4D"/>
                </a:solidFill>
                <a:latin typeface="Simplon BP Regular" pitchFamily="2" charset="0"/>
              </a:rPr>
              <a:t>custo de execução</a:t>
            </a:r>
            <a:r>
              <a:rPr lang="pt-BR" sz="1200" dirty="0" smtClean="0">
                <a:solidFill>
                  <a:srgbClr val="4D4D4D"/>
                </a:solidFill>
                <a:latin typeface="Simplon BP Regular" pitchFamily="2" charset="0"/>
              </a:rPr>
              <a:t> se </a:t>
            </a:r>
            <a:r>
              <a:rPr lang="pt-BR" sz="1200" b="1" dirty="0" smtClean="0">
                <a:solidFill>
                  <a:srgbClr val="4D4D4D"/>
                </a:solidFill>
                <a:latin typeface="Simplon BP Regular" pitchFamily="2" charset="0"/>
              </a:rPr>
              <a:t>dilui</a:t>
            </a:r>
            <a:r>
              <a:rPr lang="pt-BR" sz="1200" dirty="0" smtClean="0">
                <a:solidFill>
                  <a:srgbClr val="4D4D4D"/>
                </a:solidFill>
                <a:latin typeface="Simplon BP Regular" pitchFamily="2" charset="0"/>
              </a:rPr>
              <a:t> durante a </a:t>
            </a:r>
            <a:r>
              <a:rPr lang="pt-BR" sz="1200" b="1" dirty="0" smtClean="0">
                <a:solidFill>
                  <a:srgbClr val="4D4D4D"/>
                </a:solidFill>
                <a:latin typeface="Simplon BP Regular" pitchFamily="2" charset="0"/>
              </a:rPr>
              <a:t>execução das fases</a:t>
            </a:r>
            <a:r>
              <a:rPr lang="pt-BR" sz="1200" dirty="0" smtClean="0">
                <a:solidFill>
                  <a:srgbClr val="4D4D4D"/>
                </a:solidFill>
                <a:latin typeface="Simplon BP Regular" pitchFamily="2" charset="0"/>
              </a:rPr>
              <a:t> do projeto;</a:t>
            </a:r>
          </a:p>
        </p:txBody>
      </p:sp>
    </p:spTree>
    <p:extLst>
      <p:ext uri="{BB962C8B-B14F-4D97-AF65-F5344CB8AC3E}">
        <p14:creationId xmlns:p14="http://schemas.microsoft.com/office/powerpoint/2010/main" val="19216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3225"/>
            <a:ext cx="8056800" cy="65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rgbClr val="00AAAD"/>
                </a:solidFill>
                <a:latin typeface="Simplon Oi Headline" pitchFamily="2" charset="0"/>
                <a:cs typeface="Arial" panose="020B0604020202020204" pitchFamily="34" charset="0"/>
              </a:rPr>
              <a:t>Recomendação</a:t>
            </a:r>
            <a:endParaRPr lang="en-US" altLang="pt-BR" sz="5600" i="0" dirty="0" smtClean="0">
              <a:solidFill>
                <a:srgbClr val="00AAAD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67999" y="1163638"/>
            <a:ext cx="8056800" cy="4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altLang="pt-BR" sz="28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Solução 2: Extração de dados nos sistemas fontes</a:t>
            </a:r>
            <a:endParaRPr lang="en-US" altLang="pt-BR" sz="2800" dirty="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1656771940"/>
              </p:ext>
            </p:extLst>
          </p:nvPr>
        </p:nvGraphicFramePr>
        <p:xfrm>
          <a:off x="543600" y="1656000"/>
          <a:ext cx="8056800" cy="2988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upo 7"/>
          <p:cNvGrpSpPr/>
          <p:nvPr/>
        </p:nvGrpSpPr>
        <p:grpSpPr>
          <a:xfrm>
            <a:off x="543600" y="4569329"/>
            <a:ext cx="8056800" cy="332899"/>
            <a:chOff x="1540866" y="241153"/>
            <a:chExt cx="429723" cy="332899"/>
          </a:xfrm>
        </p:grpSpPr>
        <p:sp>
          <p:nvSpPr>
            <p:cNvPr id="9" name="Seta para a direita 8"/>
            <p:cNvSpPr/>
            <p:nvPr/>
          </p:nvSpPr>
          <p:spPr>
            <a:xfrm>
              <a:off x="1540866" y="241153"/>
              <a:ext cx="429723" cy="33289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00AAAD">
                <a:alpha val="50196"/>
              </a:srgb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Seta para a direita 4"/>
            <p:cNvSpPr/>
            <p:nvPr/>
          </p:nvSpPr>
          <p:spPr>
            <a:xfrm>
              <a:off x="1540866" y="307733"/>
              <a:ext cx="329853" cy="1997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000" kern="1200">
                <a:latin typeface="Simplon BP Regular" pitchFamily="2" charset="0"/>
              </a:endParaRPr>
            </a:p>
          </p:txBody>
        </p:sp>
      </p:grpSp>
      <p:cxnSp>
        <p:nvCxnSpPr>
          <p:cNvPr id="5" name="Conector reto 4"/>
          <p:cNvCxnSpPr/>
          <p:nvPr/>
        </p:nvCxnSpPr>
        <p:spPr>
          <a:xfrm flipH="1">
            <a:off x="2357437" y="2246535"/>
            <a:ext cx="1" cy="2584800"/>
          </a:xfrm>
          <a:prstGeom prst="line">
            <a:avLst/>
          </a:prstGeom>
          <a:ln w="19050" cmpd="sng">
            <a:solidFill>
              <a:srgbClr val="00AAAD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H="1">
            <a:off x="6654686" y="2246399"/>
            <a:ext cx="1" cy="2584800"/>
          </a:xfrm>
          <a:prstGeom prst="line">
            <a:avLst/>
          </a:prstGeom>
          <a:ln w="19050" cmpd="sng">
            <a:solidFill>
              <a:srgbClr val="00AAAD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 flipH="1">
            <a:off x="4505554" y="2246400"/>
            <a:ext cx="1" cy="2360795"/>
          </a:xfrm>
          <a:prstGeom prst="line">
            <a:avLst/>
          </a:prstGeom>
          <a:ln w="19050" cmpd="sng">
            <a:solidFill>
              <a:srgbClr val="00AAAD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957940" y="4601034"/>
            <a:ext cx="914400" cy="27577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b="1" dirty="0" smtClean="0">
                <a:solidFill>
                  <a:srgbClr val="4D4D4D"/>
                </a:solidFill>
                <a:latin typeface="Simplon BP Regular" pitchFamily="2" charset="0"/>
              </a:rPr>
              <a:t>1 Mês</a:t>
            </a:r>
            <a:endParaRPr lang="pt-BR" sz="1400" b="1" dirty="0" smtClean="0">
              <a:solidFill>
                <a:srgbClr val="4D4D4D"/>
              </a:solidFill>
              <a:latin typeface="Simplon BP Regular" pitchFamily="2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4056733" y="4608293"/>
            <a:ext cx="914400" cy="27577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b="1" dirty="0" smtClean="0">
                <a:solidFill>
                  <a:srgbClr val="4D4D4D"/>
                </a:solidFill>
                <a:latin typeface="Simplon BP Regular" pitchFamily="2" charset="0"/>
              </a:rPr>
              <a:t>1 Mês</a:t>
            </a:r>
            <a:endParaRPr lang="pt-BR" sz="1400" b="1" dirty="0" smtClean="0">
              <a:solidFill>
                <a:srgbClr val="4D4D4D"/>
              </a:solidFill>
              <a:latin typeface="Simplon BP Regular" pitchFamily="2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125228" y="4597892"/>
            <a:ext cx="914400" cy="275771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b="1" dirty="0" smtClean="0">
                <a:solidFill>
                  <a:srgbClr val="4D4D4D"/>
                </a:solidFill>
                <a:latin typeface="Simplon BP Regular" pitchFamily="2" charset="0"/>
              </a:rPr>
              <a:t>1 Semana</a:t>
            </a:r>
            <a:endParaRPr lang="pt-BR" sz="1400" b="1" dirty="0" smtClean="0">
              <a:solidFill>
                <a:srgbClr val="4D4D4D"/>
              </a:solidFill>
              <a:latin typeface="Simplon BP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03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1998663"/>
            <a:ext cx="1219200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467071"/>
              </p:ext>
            </p:extLst>
          </p:nvPr>
        </p:nvGraphicFramePr>
        <p:xfrm>
          <a:off x="543600" y="1162800"/>
          <a:ext cx="8056801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68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Documentos</a:t>
                      </a:r>
                      <a:endParaRPr lang="pt-BR" b="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4744"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  <a:hlinkClick r:id="rId2"/>
                        </a:rPr>
                        <a:t>Oracle</a:t>
                      </a:r>
                      <a:r>
                        <a:rPr lang="pt-BR" sz="12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  <a:hlinkClick r:id="rId2"/>
                        </a:rPr>
                        <a:t> Service Cloud – Connect Web Services for SOAP – </a:t>
                      </a:r>
                      <a:r>
                        <a:rPr lang="pt-BR" sz="1200" baseline="0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  <a:hlinkClick r:id="rId2"/>
                        </a:rPr>
                        <a:t>Developer</a:t>
                      </a:r>
                      <a:r>
                        <a:rPr lang="pt-BR" sz="12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  <a:hlinkClick r:id="rId2"/>
                        </a:rPr>
                        <a:t> </a:t>
                      </a:r>
                      <a:r>
                        <a:rPr lang="pt-BR" sz="1200" baseline="0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  <a:hlinkClick r:id="rId2"/>
                        </a:rPr>
                        <a:t>Guide</a:t>
                      </a:r>
                      <a:r>
                        <a:rPr lang="pt-BR" sz="12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  <a:hlinkClick r:id="rId2"/>
                        </a:rPr>
                        <a:t> – </a:t>
                      </a:r>
                      <a:r>
                        <a:rPr lang="pt-BR" sz="1200" baseline="0" dirty="0" err="1" smtClean="0">
                          <a:solidFill>
                            <a:srgbClr val="4D4D4D"/>
                          </a:solidFill>
                          <a:latin typeface="Simplon BP Regular" pitchFamily="2" charset="0"/>
                          <a:hlinkClick r:id="rId2"/>
                        </a:rPr>
                        <a:t>November</a:t>
                      </a:r>
                      <a:r>
                        <a:rPr lang="pt-BR" sz="1200" baseline="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  <a:hlinkClick r:id="rId2"/>
                        </a:rPr>
                        <a:t> 2014</a:t>
                      </a:r>
                      <a:endParaRPr lang="pt-BR" sz="120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744"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  <a:hlinkClick r:id="rId3"/>
                        </a:rPr>
                        <a:t>20150316 - CRM Unificado - Mapeamento para o Modelo Canônico - vOSC-1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 Box 36"/>
          <p:cNvSpPr txBox="1">
            <a:spLocks noChangeArrowheads="1"/>
          </p:cNvSpPr>
          <p:nvPr/>
        </p:nvSpPr>
        <p:spPr bwMode="auto">
          <a:xfrm>
            <a:off x="543600" y="403201"/>
            <a:ext cx="8056800" cy="57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5600"/>
              </a:lnSpc>
              <a:defRPr lang="pt-BR" sz="5600" i="0" noProof="0" dirty="0">
                <a:solidFill>
                  <a:srgbClr val="00AAAD"/>
                </a:solidFill>
                <a:latin typeface="Simplon Oi Headline" pitchFamily="2" charset="0"/>
                <a:ea typeface="+mj-ea"/>
              </a:defRPr>
            </a:lvl1pPr>
            <a:lvl2pPr>
              <a:lnSpc>
                <a:spcPts val="2400"/>
              </a:lnSpc>
              <a:spcBef>
                <a:spcPts val="1100"/>
              </a:spcBef>
              <a:defRPr sz="2200" i="1"/>
            </a:lvl2pPr>
            <a:lvl3pPr>
              <a:lnSpc>
                <a:spcPts val="2400"/>
              </a:lnSpc>
              <a:spcBef>
                <a:spcPts val="1100"/>
              </a:spcBef>
              <a:defRPr sz="2200" i="1"/>
            </a:lvl3pPr>
            <a:lvl4pPr>
              <a:lnSpc>
                <a:spcPts val="2400"/>
              </a:lnSpc>
              <a:spcBef>
                <a:spcPts val="1100"/>
              </a:spcBef>
              <a:defRPr sz="2200" i="1"/>
            </a:lvl4pPr>
            <a:lvl5pPr>
              <a:lnSpc>
                <a:spcPts val="2400"/>
              </a:lnSpc>
              <a:spcBef>
                <a:spcPts val="1100"/>
              </a:spcBef>
              <a:defRPr sz="2200" i="1"/>
            </a:lvl5pPr>
            <a:lvl6pPr marL="457200" defTabSz="457200" fontAlgn="base">
              <a:lnSpc>
                <a:spcPts val="2400"/>
              </a:lnSpc>
              <a:spcBef>
                <a:spcPts val="1100"/>
              </a:spcBef>
              <a:spcAft>
                <a:spcPct val="0"/>
              </a:spcAft>
              <a:defRPr sz="2200" i="1"/>
            </a:lvl6pPr>
            <a:lvl7pPr marL="914400" defTabSz="457200" fontAlgn="base">
              <a:lnSpc>
                <a:spcPts val="2400"/>
              </a:lnSpc>
              <a:spcBef>
                <a:spcPts val="1100"/>
              </a:spcBef>
              <a:spcAft>
                <a:spcPct val="0"/>
              </a:spcAft>
              <a:defRPr sz="2200" i="1"/>
            </a:lvl7pPr>
            <a:lvl8pPr marL="1371600" defTabSz="457200" fontAlgn="base">
              <a:lnSpc>
                <a:spcPts val="2400"/>
              </a:lnSpc>
              <a:spcBef>
                <a:spcPts val="1100"/>
              </a:spcBef>
              <a:spcAft>
                <a:spcPct val="0"/>
              </a:spcAft>
              <a:defRPr sz="2200" i="1"/>
            </a:lvl8pPr>
            <a:lvl9pPr marL="1828800" defTabSz="457200" fontAlgn="base">
              <a:lnSpc>
                <a:spcPts val="2400"/>
              </a:lnSpc>
              <a:spcBef>
                <a:spcPts val="1100"/>
              </a:spcBef>
              <a:spcAft>
                <a:spcPct val="0"/>
              </a:spcAft>
              <a:defRPr sz="2200" i="1"/>
            </a:lvl9pPr>
          </a:lstStyle>
          <a:p>
            <a:r>
              <a:rPr lang="pt-PT" altLang="ja-JP" dirty="0" smtClean="0"/>
              <a:t>Referências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9247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22"/>
          <p:cNvSpPr>
            <a:spLocks noGrp="1"/>
          </p:cNvSpPr>
          <p:nvPr>
            <p:ph type="ctrTitle"/>
          </p:nvPr>
        </p:nvSpPr>
        <p:spPr bwMode="auto">
          <a:xfrm>
            <a:off x="544513" y="403226"/>
            <a:ext cx="8054975" cy="70995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rgbClr val="00AAAD"/>
                </a:solidFill>
                <a:latin typeface="Simplon Oi Headline" pitchFamily="2" charset="0"/>
                <a:cs typeface="Arial" panose="020B0604020202020204" pitchFamily="34" charset="0"/>
              </a:rPr>
              <a:t>Sumário Executivo</a:t>
            </a:r>
          </a:p>
        </p:txBody>
      </p:sp>
      <p:sp>
        <p:nvSpPr>
          <p:cNvPr id="54275" name="TextBox 2"/>
          <p:cNvSpPr txBox="1">
            <a:spLocks noChangeArrowheads="1"/>
          </p:cNvSpPr>
          <p:nvPr/>
        </p:nvSpPr>
        <p:spPr bwMode="auto">
          <a:xfrm>
            <a:off x="543600" y="2482849"/>
            <a:ext cx="5203825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57200" indent="-4572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2400"/>
              </a:lnSpc>
              <a:spcBef>
                <a:spcPts val="800"/>
              </a:spcBef>
              <a:buFont typeface="Wingdings" panose="05000000000000000000" pitchFamily="2" charset="2"/>
              <a:buAutoNum type="arabicPlain"/>
            </a:pPr>
            <a:r>
              <a:rPr lang="pt-BR" altLang="pt-BR" sz="24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Contexto</a:t>
            </a:r>
          </a:p>
          <a:p>
            <a:pPr>
              <a:lnSpc>
                <a:spcPts val="2400"/>
              </a:lnSpc>
              <a:spcBef>
                <a:spcPts val="800"/>
              </a:spcBef>
              <a:buFont typeface="Wingdings" panose="05000000000000000000" pitchFamily="2" charset="2"/>
              <a:buAutoNum type="arabicPlain"/>
            </a:pPr>
            <a:r>
              <a:rPr lang="pt-BR" altLang="pt-BR" sz="24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Propostas</a:t>
            </a:r>
          </a:p>
          <a:p>
            <a:pPr>
              <a:lnSpc>
                <a:spcPts val="2400"/>
              </a:lnSpc>
              <a:spcBef>
                <a:spcPts val="800"/>
              </a:spcBef>
              <a:buFont typeface="Wingdings" panose="05000000000000000000" pitchFamily="2" charset="2"/>
              <a:buAutoNum type="arabicPlain"/>
            </a:pPr>
            <a:r>
              <a:rPr lang="pt-BR" altLang="pt-BR" sz="24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Recomendação</a:t>
            </a:r>
            <a:endParaRPr lang="pt-BR" altLang="pt-BR" sz="2400" dirty="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543600" y="1113183"/>
            <a:ext cx="8056800" cy="95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57200" indent="-4572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indent="0">
              <a:lnSpc>
                <a:spcPts val="2400"/>
              </a:lnSpc>
              <a:spcBef>
                <a:spcPts val="800"/>
              </a:spcBef>
            </a:pPr>
            <a:r>
              <a:rPr lang="pt-BR" altLang="pt-BR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O objetivo deste documento é apresentar propostas para a execução da </a:t>
            </a:r>
            <a:r>
              <a:rPr lang="pt-BR" altLang="pt-BR" b="1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carga de massiva</a:t>
            </a:r>
            <a:r>
              <a:rPr lang="pt-BR" altLang="pt-BR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 de </a:t>
            </a:r>
            <a:r>
              <a:rPr lang="pt-BR" altLang="pt-BR" b="1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Solicitações</a:t>
            </a:r>
            <a:r>
              <a:rPr lang="pt-BR" altLang="pt-BR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 na solução Oracle Service Cloud previsto no escopo da </a:t>
            </a:r>
            <a:r>
              <a:rPr lang="pt-BR" altLang="pt-BR" b="1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fase 0 </a:t>
            </a:r>
            <a:r>
              <a:rPr lang="pt-BR" altLang="pt-BR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do projeto CRM Unificado.</a:t>
            </a:r>
            <a:endParaRPr lang="pt-BR" altLang="pt-BR" dirty="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3200"/>
            <a:ext cx="8056800" cy="1376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chemeClr val="bg1"/>
                </a:solidFill>
                <a:latin typeface="Simplon Oi Headline" pitchFamily="2" charset="0"/>
                <a:cs typeface="Arial" panose="020B0604020202020204" pitchFamily="34" charset="0"/>
              </a:rPr>
              <a:t>Contexto</a:t>
            </a:r>
            <a:endParaRPr lang="en-US" altLang="pt-BR" sz="5600" i="0" dirty="0" smtClean="0">
              <a:solidFill>
                <a:schemeClr val="bg1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6"/>
          <p:cNvSpPr txBox="1">
            <a:spLocks noChangeArrowheads="1"/>
          </p:cNvSpPr>
          <p:nvPr/>
        </p:nvSpPr>
        <p:spPr bwMode="auto">
          <a:xfrm>
            <a:off x="543599" y="1656000"/>
            <a:ext cx="8218800" cy="562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1400"/>
              </a:lnSpc>
              <a:spcBef>
                <a:spcPts val="800"/>
              </a:spcBef>
            </a:pPr>
            <a:r>
              <a:rPr lang="pt-BR" altLang="pt-BR" sz="1400" dirty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A fase 0 foi criada com o objetivo de antecipar ainda mais alguns benefícios que seriam obtidos ao final da fase 1 do projeto, com foco na uniformização do processo de encaminhamento das solicitações aos Back Offices. </a:t>
            </a:r>
            <a:endParaRPr lang="en-US" altLang="pt-BR" sz="1400" dirty="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  <p:sp>
        <p:nvSpPr>
          <p:cNvPr id="56323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3225"/>
            <a:ext cx="8056800" cy="65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rgbClr val="00AAAD"/>
                </a:solidFill>
                <a:latin typeface="Simplon Oi Headline" pitchFamily="2" charset="0"/>
                <a:cs typeface="Arial" panose="020B0604020202020204" pitchFamily="34" charset="0"/>
              </a:rPr>
              <a:t>Contexto</a:t>
            </a:r>
            <a:endParaRPr lang="en-US" altLang="pt-BR" sz="5600" i="0" dirty="0" smtClean="0">
              <a:solidFill>
                <a:srgbClr val="00AAAD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  <p:sp>
        <p:nvSpPr>
          <p:cNvPr id="56324" name="Rectangle 10"/>
          <p:cNvSpPr>
            <a:spLocks noChangeArrowheads="1"/>
          </p:cNvSpPr>
          <p:nvPr/>
        </p:nvSpPr>
        <p:spPr bwMode="auto">
          <a:xfrm>
            <a:off x="468000" y="1163638"/>
            <a:ext cx="7858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altLang="pt-BR" sz="28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Fase 0: Workflows de </a:t>
            </a:r>
            <a:r>
              <a:rPr lang="pt-BR" altLang="pt-BR" sz="2800" dirty="0" err="1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Back-Office</a:t>
            </a:r>
            <a:endParaRPr lang="en-US" altLang="pt-BR" sz="2800" dirty="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107696"/>
              </p:ext>
            </p:extLst>
          </p:nvPr>
        </p:nvGraphicFramePr>
        <p:xfrm>
          <a:off x="543600" y="2364382"/>
          <a:ext cx="8056800" cy="2766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8400"/>
                <a:gridCol w="4028400"/>
              </a:tblGrid>
              <a:tr h="165939">
                <a:tc grid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Escopo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48908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Registro de solicitações em BO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Poderá ser utilizado em FO por processo, mas sem regras específicas de FO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111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Encaminhamento de solicitações para BO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Com regras simplificadas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111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Re-encaminhamento de solicitações de BO para BO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Com regras simplificadas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111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Carga de solicitações em massa em BO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endParaRPr lang="pt-BR" sz="105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111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Entrega de solicitações em modo perfil reduzido e supervisor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Apenas supervisores irão trabalhar em perfil alargado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908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Administração Funcional simplificada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Apenas 3 matrizes, sem templates, Perfis simplificados e Listas de Valores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615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Gestão de SLA simplificada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AA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pt-BR" sz="105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Sem disparo automático de alertas / notificações externas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90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AA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pt-BR" sz="105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Entrega de relatórios operacionais e exportação para o ODS</a:t>
                      </a:r>
                    </a:p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endParaRPr lang="pt-BR" sz="1050" b="1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endParaRPr lang="pt-BR" sz="105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6"/>
          <p:cNvSpPr txBox="1">
            <a:spLocks noChangeArrowheads="1"/>
          </p:cNvSpPr>
          <p:nvPr/>
        </p:nvSpPr>
        <p:spPr bwMode="auto">
          <a:xfrm>
            <a:off x="543599" y="1656000"/>
            <a:ext cx="8218800" cy="562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1400"/>
              </a:lnSpc>
              <a:spcBef>
                <a:spcPts val="800"/>
              </a:spcBef>
            </a:pPr>
            <a:r>
              <a:rPr lang="pt-BR" altLang="pt-BR" sz="1400" dirty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A fase 0 foi criada com o objetivo de antecipar ainda mais alguns benefícios que seriam obtidos ao final da fase 1 do projeto, com foco na uniformização do processo de encaminhamento das solicitações aos Back Offices. </a:t>
            </a:r>
            <a:endParaRPr lang="en-US" altLang="pt-BR" sz="1400" dirty="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  <p:sp>
        <p:nvSpPr>
          <p:cNvPr id="56323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3225"/>
            <a:ext cx="8056800" cy="65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rgbClr val="00AAAD"/>
                </a:solidFill>
                <a:latin typeface="Simplon Oi Headline" pitchFamily="2" charset="0"/>
                <a:cs typeface="Arial" panose="020B0604020202020204" pitchFamily="34" charset="0"/>
              </a:rPr>
              <a:t>Contexto</a:t>
            </a:r>
            <a:endParaRPr lang="en-US" altLang="pt-BR" sz="5600" i="0" dirty="0" smtClean="0">
              <a:solidFill>
                <a:srgbClr val="00AAAD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  <p:sp>
        <p:nvSpPr>
          <p:cNvPr id="56324" name="Rectangle 10"/>
          <p:cNvSpPr>
            <a:spLocks noChangeArrowheads="1"/>
          </p:cNvSpPr>
          <p:nvPr/>
        </p:nvSpPr>
        <p:spPr bwMode="auto">
          <a:xfrm>
            <a:off x="468000" y="1163638"/>
            <a:ext cx="7858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altLang="pt-BR" sz="28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Fase 0: Workflows de </a:t>
            </a:r>
            <a:r>
              <a:rPr lang="pt-BR" altLang="pt-BR" sz="2800" dirty="0" err="1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Back-Office</a:t>
            </a:r>
            <a:endParaRPr lang="en-US" altLang="pt-BR" sz="2800" dirty="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471301"/>
              </p:ext>
            </p:extLst>
          </p:nvPr>
        </p:nvGraphicFramePr>
        <p:xfrm>
          <a:off x="543600" y="2364382"/>
          <a:ext cx="8056800" cy="2766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8400"/>
                <a:gridCol w="4028400"/>
              </a:tblGrid>
              <a:tr h="165939">
                <a:tc gridSpan="2"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Escopo</a:t>
                      </a:r>
                      <a:endParaRPr lang="pt-BR" sz="1200" dirty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48908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Registro de solicitações em BO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Poderá ser utilizado em FO por processo, mas sem regras específicas de FO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00AA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111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Encaminhamento de solicitações para BO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Com regras simplificadas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111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Re-encaminhamento de solicitações de BO para BO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Com regras simplificadas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111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Carga de solicitações em massa em BO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endParaRPr lang="pt-BR" sz="105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111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Entrega de solicitações em modo perfil reduzido e supervisor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Apenas supervisores irão trabalhar em perfil alargado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908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Administração Funcional simplificada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Apenas 3 matrizes, sem templates, Perfis simplificados e Listas de Valores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9615"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pt-BR" sz="105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Gestão de SLA simplificada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AA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pt-BR" sz="1050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Sem disparo automático de alertas / notificações externas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90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AA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pt-BR" sz="1050" b="1" dirty="0" smtClean="0">
                          <a:solidFill>
                            <a:srgbClr val="4D4D4D"/>
                          </a:solidFill>
                          <a:latin typeface="Simplon BP Regular" pitchFamily="2" charset="0"/>
                        </a:rPr>
                        <a:t>Entrega de relatórios operacionais e exportação para o ODS</a:t>
                      </a:r>
                    </a:p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endParaRPr lang="pt-BR" sz="1050" b="1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rgbClr val="00AAAD"/>
                        </a:buClr>
                        <a:buFont typeface="Wingdings" panose="05000000000000000000" pitchFamily="2" charset="2"/>
                        <a:buNone/>
                      </a:pPr>
                      <a:endParaRPr lang="pt-BR" sz="1050" dirty="0" smtClean="0">
                        <a:solidFill>
                          <a:srgbClr val="4D4D4D"/>
                        </a:solidFill>
                        <a:latin typeface="Simplon BP Regular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AAA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96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eta para a direita 27"/>
          <p:cNvSpPr/>
          <p:nvPr/>
        </p:nvSpPr>
        <p:spPr>
          <a:xfrm>
            <a:off x="348343" y="2412430"/>
            <a:ext cx="8447314" cy="2682086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AA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235858" y="2359958"/>
            <a:ext cx="8643256" cy="27708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sp>
        <p:nvSpPr>
          <p:cNvPr id="56323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3225"/>
            <a:ext cx="8056800" cy="65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rgbClr val="00AAAD"/>
                </a:solidFill>
                <a:latin typeface="Simplon Oi Headline" pitchFamily="2" charset="0"/>
                <a:cs typeface="Arial" panose="020B0604020202020204" pitchFamily="34" charset="0"/>
              </a:rPr>
              <a:t>Contexto</a:t>
            </a:r>
            <a:endParaRPr lang="en-US" altLang="pt-BR" sz="5600" i="0" dirty="0" smtClean="0">
              <a:solidFill>
                <a:srgbClr val="00AAAD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67999" y="1163638"/>
            <a:ext cx="8056800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marL="0" indent="0">
              <a:buClr>
                <a:srgbClr val="00AAAD"/>
              </a:buClr>
              <a:buFont typeface="Wingdings" panose="05000000000000000000" pitchFamily="2" charset="2"/>
              <a:buNone/>
            </a:pPr>
            <a:r>
              <a:rPr lang="pt-BR" sz="2800" dirty="0">
                <a:solidFill>
                  <a:srgbClr val="4D4D4D"/>
                </a:solidFill>
                <a:latin typeface="Simplon BP Regular" pitchFamily="2" charset="0"/>
              </a:rPr>
              <a:t>Carga de solicitações em massa em </a:t>
            </a:r>
            <a:r>
              <a:rPr lang="pt-BR" sz="2800" dirty="0" smtClean="0">
                <a:solidFill>
                  <a:srgbClr val="4D4D4D"/>
                </a:solidFill>
                <a:latin typeface="Simplon BP Regular" pitchFamily="2" charset="0"/>
              </a:rPr>
              <a:t>BO</a:t>
            </a:r>
          </a:p>
          <a:p>
            <a:pPr marL="0" indent="0">
              <a:buClr>
                <a:srgbClr val="00AAAD"/>
              </a:buClr>
              <a:buFont typeface="Wingdings" panose="05000000000000000000" pitchFamily="2" charset="2"/>
              <a:buNone/>
            </a:pPr>
            <a:r>
              <a:rPr lang="pt-BR" dirty="0" smtClean="0">
                <a:solidFill>
                  <a:srgbClr val="4D4D4D"/>
                </a:solidFill>
                <a:latin typeface="Simplon BP Regular" pitchFamily="2" charset="0"/>
              </a:rPr>
              <a:t>Cenário atual</a:t>
            </a:r>
            <a:endParaRPr lang="pt-BR" dirty="0">
              <a:solidFill>
                <a:srgbClr val="4D4D4D"/>
              </a:solidFill>
              <a:latin typeface="Simplon BP Regular" pitchFamily="2" charset="0"/>
            </a:endParaRPr>
          </a:p>
        </p:txBody>
      </p:sp>
      <p:pic>
        <p:nvPicPr>
          <p:cNvPr id="19" name="Picture 4" descr="Oi_todomundo_logo_1_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6864" r="9966" b="7189"/>
          <a:stretch/>
        </p:blipFill>
        <p:spPr bwMode="auto">
          <a:xfrm>
            <a:off x="4243976" y="1963857"/>
            <a:ext cx="656049" cy="70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de cantos arredondados 4"/>
          <p:cNvSpPr/>
          <p:nvPr/>
        </p:nvSpPr>
        <p:spPr>
          <a:xfrm>
            <a:off x="284503" y="2955918"/>
            <a:ext cx="1440000" cy="360000"/>
          </a:xfrm>
          <a:prstGeom prst="roundRect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dirty="0" smtClean="0">
                <a:solidFill>
                  <a:schemeClr val="bg1"/>
                </a:solidFill>
                <a:latin typeface="Simplon BP Regular" pitchFamily="2" charset="0"/>
              </a:rPr>
              <a:t>SAC</a:t>
            </a:r>
            <a:endParaRPr lang="pt-BR" sz="1400" dirty="0">
              <a:solidFill>
                <a:schemeClr val="bg1"/>
              </a:solidFill>
              <a:latin typeface="Simplon BP Regular" pitchFamily="2" charset="0"/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284503" y="3369570"/>
            <a:ext cx="1440000" cy="360000"/>
          </a:xfrm>
          <a:prstGeom prst="roundRect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dirty="0" smtClean="0">
                <a:solidFill>
                  <a:schemeClr val="bg1"/>
                </a:solidFill>
                <a:latin typeface="Simplon BP Regular" pitchFamily="2" charset="0"/>
              </a:rPr>
              <a:t>SINN</a:t>
            </a:r>
            <a:endParaRPr lang="pt-BR" sz="1400" dirty="0">
              <a:solidFill>
                <a:schemeClr val="bg1"/>
              </a:solidFill>
              <a:latin typeface="Simplon BP Regular" pitchFamily="2" charset="0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284503" y="3783222"/>
            <a:ext cx="1440000" cy="360000"/>
          </a:xfrm>
          <a:prstGeom prst="roundRect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dirty="0" smtClean="0">
                <a:solidFill>
                  <a:schemeClr val="bg1"/>
                </a:solidFill>
                <a:latin typeface="Simplon BP Regular" pitchFamily="2" charset="0"/>
              </a:rPr>
              <a:t>Siebel 6.3</a:t>
            </a:r>
            <a:endParaRPr lang="pt-BR" sz="1400" dirty="0">
              <a:solidFill>
                <a:schemeClr val="bg1"/>
              </a:solidFill>
              <a:latin typeface="Simplon BP Regular" pitchFamily="2" charset="0"/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284503" y="4196874"/>
            <a:ext cx="1440000" cy="360000"/>
          </a:xfrm>
          <a:prstGeom prst="roundRect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dirty="0" smtClean="0">
                <a:solidFill>
                  <a:schemeClr val="bg1"/>
                </a:solidFill>
                <a:latin typeface="Simplon BP Regular" pitchFamily="2" charset="0"/>
              </a:rPr>
              <a:t>SAF</a:t>
            </a:r>
            <a:endParaRPr lang="pt-BR" sz="1400" dirty="0">
              <a:solidFill>
                <a:schemeClr val="bg1"/>
              </a:solidFill>
              <a:latin typeface="Simplon BP Regular" pitchFamily="2" charset="0"/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284503" y="4610526"/>
            <a:ext cx="1440000" cy="360000"/>
          </a:xfrm>
          <a:prstGeom prst="roundRect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dirty="0" smtClean="0">
                <a:solidFill>
                  <a:schemeClr val="bg1"/>
                </a:solidFill>
                <a:latin typeface="Simplon BP Regular" pitchFamily="2" charset="0"/>
              </a:rPr>
              <a:t>SIAC</a:t>
            </a:r>
            <a:endParaRPr lang="pt-BR" sz="1400" dirty="0">
              <a:solidFill>
                <a:schemeClr val="bg1"/>
              </a:solidFill>
              <a:latin typeface="Simplon BP Regular" pitchFamily="2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284503" y="2542266"/>
            <a:ext cx="1440000" cy="360000"/>
          </a:xfrm>
          <a:prstGeom prst="roundRect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dirty="0" smtClean="0">
                <a:solidFill>
                  <a:schemeClr val="bg1"/>
                </a:solidFill>
                <a:latin typeface="Simplon BP Regular" pitchFamily="2" charset="0"/>
              </a:rPr>
              <a:t>STC</a:t>
            </a:r>
            <a:endParaRPr lang="pt-BR" sz="1400" dirty="0">
              <a:solidFill>
                <a:schemeClr val="bg1"/>
              </a:solidFill>
              <a:latin typeface="Simplon BP Regular" pitchFamily="2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1761203" y="2720730"/>
            <a:ext cx="144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>
            <a:off x="1761203" y="3134730"/>
            <a:ext cx="144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>
            <a:off x="1761203" y="3962730"/>
            <a:ext cx="144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/>
          <p:nvPr/>
        </p:nvCxnSpPr>
        <p:spPr>
          <a:xfrm>
            <a:off x="1761203" y="4376730"/>
            <a:ext cx="144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>
            <a:off x="1761203" y="3548730"/>
            <a:ext cx="144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>
            <a:off x="1761203" y="4790730"/>
            <a:ext cx="144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upo 30"/>
          <p:cNvGrpSpPr/>
          <p:nvPr/>
        </p:nvGrpSpPr>
        <p:grpSpPr>
          <a:xfrm>
            <a:off x="3237203" y="2569866"/>
            <a:ext cx="308881" cy="329974"/>
            <a:chOff x="2927756" y="2360838"/>
            <a:chExt cx="308881" cy="329974"/>
          </a:xfrm>
        </p:grpSpPr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grpSp>
        <p:nvGrpSpPr>
          <p:cNvPr id="41" name="Grupo 40"/>
          <p:cNvGrpSpPr/>
          <p:nvPr/>
        </p:nvGrpSpPr>
        <p:grpSpPr>
          <a:xfrm>
            <a:off x="3237203" y="2990098"/>
            <a:ext cx="308881" cy="329974"/>
            <a:chOff x="2927756" y="2360838"/>
            <a:chExt cx="308881" cy="329974"/>
          </a:xfrm>
        </p:grpSpPr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43" name="Imagem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grpSp>
        <p:nvGrpSpPr>
          <p:cNvPr id="44" name="Grupo 43"/>
          <p:cNvGrpSpPr/>
          <p:nvPr/>
        </p:nvGrpSpPr>
        <p:grpSpPr>
          <a:xfrm>
            <a:off x="3237203" y="3404098"/>
            <a:ext cx="308881" cy="329974"/>
            <a:chOff x="2927756" y="2360838"/>
            <a:chExt cx="308881" cy="329974"/>
          </a:xfrm>
        </p:grpSpPr>
        <p:pic>
          <p:nvPicPr>
            <p:cNvPr id="45" name="Imagem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46" name="Imagem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grpSp>
        <p:nvGrpSpPr>
          <p:cNvPr id="47" name="Grupo 46"/>
          <p:cNvGrpSpPr/>
          <p:nvPr/>
        </p:nvGrpSpPr>
        <p:grpSpPr>
          <a:xfrm>
            <a:off x="3237203" y="3810525"/>
            <a:ext cx="308881" cy="329974"/>
            <a:chOff x="2927756" y="2360838"/>
            <a:chExt cx="308881" cy="329974"/>
          </a:xfrm>
        </p:grpSpPr>
        <p:pic>
          <p:nvPicPr>
            <p:cNvPr id="48" name="Imagem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49" name="Imagem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grpSp>
        <p:nvGrpSpPr>
          <p:cNvPr id="50" name="Grupo 49"/>
          <p:cNvGrpSpPr/>
          <p:nvPr/>
        </p:nvGrpSpPr>
        <p:grpSpPr>
          <a:xfrm>
            <a:off x="3237203" y="4232731"/>
            <a:ext cx="308881" cy="329974"/>
            <a:chOff x="2927756" y="2360838"/>
            <a:chExt cx="308881" cy="329974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52" name="Imagem 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grpSp>
        <p:nvGrpSpPr>
          <p:cNvPr id="53" name="Grupo 52"/>
          <p:cNvGrpSpPr/>
          <p:nvPr/>
        </p:nvGrpSpPr>
        <p:grpSpPr>
          <a:xfrm>
            <a:off x="3237203" y="4610526"/>
            <a:ext cx="308881" cy="329974"/>
            <a:chOff x="2927756" y="2360838"/>
            <a:chExt cx="308881" cy="329974"/>
          </a:xfrm>
        </p:grpSpPr>
        <p:pic>
          <p:nvPicPr>
            <p:cNvPr id="54" name="Imagem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55" name="Imagem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grpSp>
        <p:nvGrpSpPr>
          <p:cNvPr id="4" name="Grupo 3"/>
          <p:cNvGrpSpPr/>
          <p:nvPr/>
        </p:nvGrpSpPr>
        <p:grpSpPr>
          <a:xfrm>
            <a:off x="5055488" y="2990098"/>
            <a:ext cx="1386841" cy="1519328"/>
            <a:chOff x="5235488" y="2990098"/>
            <a:chExt cx="1386841" cy="1519328"/>
          </a:xfrm>
        </p:grpSpPr>
        <p:pic>
          <p:nvPicPr>
            <p:cNvPr id="82" name="Imagem 81"/>
            <p:cNvPicPr>
              <a:picLocks noChangeAspect="1"/>
            </p:cNvPicPr>
            <p:nvPr/>
          </p:nvPicPr>
          <p:blipFill rotWithShape="1">
            <a:blip r:embed="rId5"/>
            <a:srcRect l="514" t="40144" r="92359" b="45078"/>
            <a:stretch/>
          </p:blipFill>
          <p:spPr>
            <a:xfrm>
              <a:off x="5695069" y="2990098"/>
              <a:ext cx="927260" cy="1081088"/>
            </a:xfrm>
            <a:prstGeom prst="rect">
              <a:avLst/>
            </a:prstGeom>
          </p:spPr>
        </p:pic>
        <p:pic>
          <p:nvPicPr>
            <p:cNvPr id="83" name="Imagem 82"/>
            <p:cNvPicPr>
              <a:picLocks noChangeAspect="1"/>
            </p:cNvPicPr>
            <p:nvPr/>
          </p:nvPicPr>
          <p:blipFill rotWithShape="1">
            <a:blip r:embed="rId5"/>
            <a:srcRect l="559" t="19407" r="92376" b="67995"/>
            <a:stretch/>
          </p:blipFill>
          <p:spPr>
            <a:xfrm>
              <a:off x="5235488" y="3587883"/>
              <a:ext cx="919163" cy="921543"/>
            </a:xfrm>
            <a:prstGeom prst="rect">
              <a:avLst/>
            </a:prstGeom>
          </p:spPr>
        </p:pic>
      </p:grpSp>
      <p:cxnSp>
        <p:nvCxnSpPr>
          <p:cNvPr id="92" name="Conector de seta reta 91"/>
          <p:cNvCxnSpPr/>
          <p:nvPr/>
        </p:nvCxnSpPr>
        <p:spPr>
          <a:xfrm>
            <a:off x="3597203" y="3139649"/>
            <a:ext cx="1501286" cy="617727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ector de seta reta 92"/>
          <p:cNvCxnSpPr/>
          <p:nvPr/>
        </p:nvCxnSpPr>
        <p:spPr>
          <a:xfrm flipV="1">
            <a:off x="3597203" y="3757376"/>
            <a:ext cx="1501286" cy="200441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ector de seta reta 93"/>
          <p:cNvCxnSpPr/>
          <p:nvPr/>
        </p:nvCxnSpPr>
        <p:spPr>
          <a:xfrm flipV="1">
            <a:off x="3597203" y="3757376"/>
            <a:ext cx="1501286" cy="614441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ector de seta reta 94"/>
          <p:cNvCxnSpPr/>
          <p:nvPr/>
        </p:nvCxnSpPr>
        <p:spPr>
          <a:xfrm>
            <a:off x="3597203" y="3553649"/>
            <a:ext cx="1501286" cy="203727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/>
          <p:cNvCxnSpPr/>
          <p:nvPr/>
        </p:nvCxnSpPr>
        <p:spPr>
          <a:xfrm flipV="1">
            <a:off x="3597203" y="3757376"/>
            <a:ext cx="1501286" cy="1028441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/>
          <p:cNvCxnSpPr/>
          <p:nvPr/>
        </p:nvCxnSpPr>
        <p:spPr>
          <a:xfrm>
            <a:off x="3597203" y="2720728"/>
            <a:ext cx="1501286" cy="1036648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tângulo de cantos arredondados 104"/>
          <p:cNvSpPr/>
          <p:nvPr/>
        </p:nvSpPr>
        <p:spPr>
          <a:xfrm>
            <a:off x="7059498" y="3402227"/>
            <a:ext cx="1800000" cy="720000"/>
          </a:xfrm>
          <a:prstGeom prst="roundRect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dirty="0" smtClean="0">
                <a:solidFill>
                  <a:schemeClr val="bg1"/>
                </a:solidFill>
                <a:latin typeface="Simplon BP Regular" pitchFamily="2" charset="0"/>
              </a:rPr>
              <a:t>Sistemas de </a:t>
            </a:r>
          </a:p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dirty="0" smtClean="0">
                <a:solidFill>
                  <a:schemeClr val="bg1"/>
                </a:solidFill>
                <a:latin typeface="Simplon BP Regular" pitchFamily="2" charset="0"/>
              </a:rPr>
              <a:t>Encaminhamento BO</a:t>
            </a:r>
            <a:endParaRPr lang="pt-BR" sz="1400" dirty="0">
              <a:solidFill>
                <a:schemeClr val="bg1"/>
              </a:solidFill>
              <a:latin typeface="Simplon BP Regular" pitchFamily="2" charset="0"/>
            </a:endParaRPr>
          </a:p>
        </p:txBody>
      </p:sp>
      <p:cxnSp>
        <p:nvCxnSpPr>
          <p:cNvPr id="106" name="Conector de seta reta 105"/>
          <p:cNvCxnSpPr/>
          <p:nvPr/>
        </p:nvCxnSpPr>
        <p:spPr>
          <a:xfrm>
            <a:off x="6470907" y="3767658"/>
            <a:ext cx="54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407" name="Texto Explicativo 1 (Ênfase) 59406"/>
          <p:cNvSpPr/>
          <p:nvPr/>
        </p:nvSpPr>
        <p:spPr>
          <a:xfrm>
            <a:off x="6741767" y="2580752"/>
            <a:ext cx="1099922" cy="453600"/>
          </a:xfrm>
          <a:prstGeom prst="accentCallout1">
            <a:avLst/>
          </a:prstGeom>
          <a:noFill/>
          <a:ln>
            <a:solidFill>
              <a:srgbClr val="00AAA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800"/>
              </a:spcBef>
            </a:pPr>
            <a:r>
              <a:rPr lang="pt-BR" sz="1000" dirty="0" smtClean="0">
                <a:solidFill>
                  <a:srgbClr val="00AAAD"/>
                </a:solidFill>
                <a:latin typeface="Simplon BP Regular" pitchFamily="2" charset="0"/>
              </a:rPr>
              <a:t>Macro de Consolidação</a:t>
            </a:r>
            <a:endParaRPr lang="pt-BR" sz="1000" dirty="0">
              <a:solidFill>
                <a:srgbClr val="00AAAD"/>
              </a:solidFill>
              <a:latin typeface="Simplon BP Regular" pitchFamily="2" charset="0"/>
            </a:endParaRPr>
          </a:p>
        </p:txBody>
      </p:sp>
      <p:sp>
        <p:nvSpPr>
          <p:cNvPr id="108" name="Texto Explicativo 1 (Ênfase) 107"/>
          <p:cNvSpPr/>
          <p:nvPr/>
        </p:nvSpPr>
        <p:spPr>
          <a:xfrm flipH="1">
            <a:off x="1516317" y="2293192"/>
            <a:ext cx="1313318" cy="226800"/>
          </a:xfrm>
          <a:prstGeom prst="accentCallout1">
            <a:avLst/>
          </a:prstGeom>
          <a:noFill/>
          <a:ln>
            <a:solidFill>
              <a:srgbClr val="00AAA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800"/>
              </a:spcBef>
            </a:pPr>
            <a:r>
              <a:rPr lang="pt-BR" sz="1000" dirty="0" smtClean="0">
                <a:solidFill>
                  <a:srgbClr val="00AAAD"/>
                </a:solidFill>
                <a:latin typeface="Simplon BP Regular" pitchFamily="2" charset="0"/>
              </a:rPr>
              <a:t>Macros de Extração</a:t>
            </a:r>
            <a:endParaRPr lang="pt-BR" sz="1000" dirty="0">
              <a:solidFill>
                <a:srgbClr val="00AAAD"/>
              </a:solidFill>
              <a:latin typeface="Simplon BP Regular" pitchFamily="2" charset="0"/>
            </a:endParaRPr>
          </a:p>
        </p:txBody>
      </p:sp>
      <p:sp>
        <p:nvSpPr>
          <p:cNvPr id="109" name="Texto Explicativo 1 (Ênfase) 108"/>
          <p:cNvSpPr/>
          <p:nvPr/>
        </p:nvSpPr>
        <p:spPr>
          <a:xfrm>
            <a:off x="6894163" y="4383530"/>
            <a:ext cx="1099922" cy="453600"/>
          </a:xfrm>
          <a:prstGeom prst="accentCallout1">
            <a:avLst>
              <a:gd name="adj1" fmla="val 18750"/>
              <a:gd name="adj2" fmla="val -8333"/>
              <a:gd name="adj3" fmla="val -67964"/>
              <a:gd name="adj4" fmla="val -41302"/>
            </a:avLst>
          </a:prstGeom>
          <a:noFill/>
          <a:ln>
            <a:solidFill>
              <a:srgbClr val="00AAA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800"/>
              </a:spcBef>
            </a:pPr>
            <a:r>
              <a:rPr lang="pt-BR" sz="1000" dirty="0" smtClean="0">
                <a:solidFill>
                  <a:srgbClr val="00AAAD"/>
                </a:solidFill>
                <a:latin typeface="Simplon BP Regular" pitchFamily="2" charset="0"/>
              </a:rPr>
              <a:t>Manipulação Manual</a:t>
            </a:r>
            <a:endParaRPr lang="pt-BR" sz="1000" dirty="0">
              <a:solidFill>
                <a:srgbClr val="00AAAD"/>
              </a:solidFill>
              <a:latin typeface="Simplon BP Regular" pitchFamily="2" charset="0"/>
            </a:endParaRPr>
          </a:p>
        </p:txBody>
      </p:sp>
      <p:grpSp>
        <p:nvGrpSpPr>
          <p:cNvPr id="56" name="Grupo 55"/>
          <p:cNvGrpSpPr/>
          <p:nvPr/>
        </p:nvGrpSpPr>
        <p:grpSpPr>
          <a:xfrm>
            <a:off x="1672011" y="2563567"/>
            <a:ext cx="293687" cy="314325"/>
            <a:chOff x="7815263" y="3378200"/>
            <a:chExt cx="293687" cy="314325"/>
          </a:xfrm>
        </p:grpSpPr>
        <p:pic>
          <p:nvPicPr>
            <p:cNvPr id="57" name="Imagem 5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58" name="Imagem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  <p:grpSp>
        <p:nvGrpSpPr>
          <p:cNvPr id="59" name="Grupo 58"/>
          <p:cNvGrpSpPr/>
          <p:nvPr/>
        </p:nvGrpSpPr>
        <p:grpSpPr>
          <a:xfrm>
            <a:off x="1672011" y="2980966"/>
            <a:ext cx="293687" cy="314325"/>
            <a:chOff x="7815263" y="3378200"/>
            <a:chExt cx="293687" cy="314325"/>
          </a:xfrm>
        </p:grpSpPr>
        <p:pic>
          <p:nvPicPr>
            <p:cNvPr id="60" name="Imagem 5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61" name="Imagem 6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  <p:grpSp>
        <p:nvGrpSpPr>
          <p:cNvPr id="62" name="Grupo 61"/>
          <p:cNvGrpSpPr/>
          <p:nvPr/>
        </p:nvGrpSpPr>
        <p:grpSpPr>
          <a:xfrm>
            <a:off x="1669493" y="3389958"/>
            <a:ext cx="293687" cy="314325"/>
            <a:chOff x="7815263" y="3378200"/>
            <a:chExt cx="293687" cy="314325"/>
          </a:xfrm>
        </p:grpSpPr>
        <p:pic>
          <p:nvPicPr>
            <p:cNvPr id="63" name="Imagem 6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  <p:grpSp>
        <p:nvGrpSpPr>
          <p:cNvPr id="65" name="Grupo 64"/>
          <p:cNvGrpSpPr/>
          <p:nvPr/>
        </p:nvGrpSpPr>
        <p:grpSpPr>
          <a:xfrm>
            <a:off x="1669493" y="3809058"/>
            <a:ext cx="293687" cy="314325"/>
            <a:chOff x="7815263" y="3378200"/>
            <a:chExt cx="293687" cy="314325"/>
          </a:xfrm>
        </p:grpSpPr>
        <p:pic>
          <p:nvPicPr>
            <p:cNvPr id="66" name="Imagem 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67" name="Imagem 6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  <p:grpSp>
        <p:nvGrpSpPr>
          <p:cNvPr id="68" name="Grupo 67"/>
          <p:cNvGrpSpPr/>
          <p:nvPr/>
        </p:nvGrpSpPr>
        <p:grpSpPr>
          <a:xfrm>
            <a:off x="1672011" y="4215761"/>
            <a:ext cx="293687" cy="314325"/>
            <a:chOff x="7815263" y="3378200"/>
            <a:chExt cx="293687" cy="314325"/>
          </a:xfrm>
        </p:grpSpPr>
        <p:pic>
          <p:nvPicPr>
            <p:cNvPr id="69" name="Imagem 6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70" name="Imagem 6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  <p:grpSp>
        <p:nvGrpSpPr>
          <p:cNvPr id="71" name="Grupo 70"/>
          <p:cNvGrpSpPr/>
          <p:nvPr/>
        </p:nvGrpSpPr>
        <p:grpSpPr>
          <a:xfrm>
            <a:off x="1669493" y="4633567"/>
            <a:ext cx="293687" cy="314325"/>
            <a:chOff x="7815263" y="3378200"/>
            <a:chExt cx="293687" cy="314325"/>
          </a:xfrm>
        </p:grpSpPr>
        <p:pic>
          <p:nvPicPr>
            <p:cNvPr id="72" name="Imagem 7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73" name="Imagem 7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768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eta para a direita 27"/>
          <p:cNvSpPr/>
          <p:nvPr/>
        </p:nvSpPr>
        <p:spPr>
          <a:xfrm>
            <a:off x="359229" y="2358000"/>
            <a:ext cx="8447314" cy="2682086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AAA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250372" y="2290361"/>
            <a:ext cx="8643256" cy="28531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sp>
        <p:nvSpPr>
          <p:cNvPr id="56323" name="Title 22"/>
          <p:cNvSpPr>
            <a:spLocks noGrp="1"/>
          </p:cNvSpPr>
          <p:nvPr>
            <p:ph type="ctrTitle"/>
          </p:nvPr>
        </p:nvSpPr>
        <p:spPr bwMode="auto">
          <a:xfrm>
            <a:off x="543600" y="403225"/>
            <a:ext cx="8056800" cy="65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pt-BR" altLang="pt-BR" sz="5600" i="0" dirty="0" smtClean="0">
                <a:solidFill>
                  <a:srgbClr val="00AAAD"/>
                </a:solidFill>
                <a:latin typeface="Simplon Oi Headline" pitchFamily="2" charset="0"/>
                <a:cs typeface="Arial" panose="020B0604020202020204" pitchFamily="34" charset="0"/>
              </a:rPr>
              <a:t>Contexto</a:t>
            </a:r>
            <a:endParaRPr lang="en-US" altLang="pt-BR" sz="5600" i="0" dirty="0" smtClean="0">
              <a:solidFill>
                <a:srgbClr val="00AAAD"/>
              </a:solidFill>
              <a:latin typeface="Simplon Oi Headline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67999" y="1163638"/>
            <a:ext cx="8056800" cy="4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lnSpc>
                <a:spcPts val="2800"/>
              </a:lnSpc>
            </a:pPr>
            <a:r>
              <a:rPr lang="pt-BR" altLang="pt-BR" sz="2800" dirty="0" smtClean="0">
                <a:solidFill>
                  <a:srgbClr val="4D4D4D"/>
                </a:solidFill>
                <a:latin typeface="Simplon BP Regular" pitchFamily="2" charset="0"/>
                <a:ea typeface="Simplon BP Regular" pitchFamily="2" charset="0"/>
                <a:cs typeface="Simplon BP Regular" pitchFamily="2" charset="0"/>
              </a:rPr>
              <a:t>Solução contratada</a:t>
            </a:r>
            <a:endParaRPr lang="en-US" altLang="pt-BR" sz="2800" dirty="0">
              <a:solidFill>
                <a:srgbClr val="4D4D4D"/>
              </a:solidFill>
              <a:latin typeface="Simplon BP Regular" pitchFamily="2" charset="0"/>
              <a:ea typeface="Simplon BP Regular" pitchFamily="2" charset="0"/>
              <a:cs typeface="Simplon BP Regular" pitchFamily="2" charset="0"/>
            </a:endParaRPr>
          </a:p>
        </p:txBody>
      </p:sp>
      <p:pic>
        <p:nvPicPr>
          <p:cNvPr id="19" name="Picture 4" descr="Oi_todomundo_logo_1_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5" t="6864" r="9966" b="7189"/>
          <a:stretch/>
        </p:blipFill>
        <p:spPr bwMode="auto">
          <a:xfrm>
            <a:off x="2099843" y="1656000"/>
            <a:ext cx="656049" cy="70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4" descr="http://documentation.custhelp.com/euf/assets/devdocs/november2014/Connect_Web_Services_for_SOAP/Content/Resources/welcom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2" t="9379" r="23613" b="57330"/>
          <a:stretch/>
        </p:blipFill>
        <p:spPr bwMode="auto">
          <a:xfrm>
            <a:off x="5934013" y="1656000"/>
            <a:ext cx="1493868" cy="54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de cantos arredondados 4"/>
          <p:cNvSpPr/>
          <p:nvPr/>
        </p:nvSpPr>
        <p:spPr>
          <a:xfrm>
            <a:off x="336546" y="2887488"/>
            <a:ext cx="1440000" cy="360000"/>
          </a:xfrm>
          <a:prstGeom prst="roundRect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dirty="0" smtClean="0">
                <a:solidFill>
                  <a:schemeClr val="bg1"/>
                </a:solidFill>
                <a:latin typeface="Simplon BP Regular" pitchFamily="2" charset="0"/>
              </a:rPr>
              <a:t>SAC</a:t>
            </a:r>
            <a:endParaRPr lang="pt-BR" sz="1400" dirty="0">
              <a:solidFill>
                <a:schemeClr val="bg1"/>
              </a:solidFill>
              <a:latin typeface="Simplon BP Regular" pitchFamily="2" charset="0"/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336546" y="3301140"/>
            <a:ext cx="1440000" cy="360000"/>
          </a:xfrm>
          <a:prstGeom prst="roundRect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dirty="0" smtClean="0">
                <a:solidFill>
                  <a:schemeClr val="bg1"/>
                </a:solidFill>
                <a:latin typeface="Simplon BP Regular" pitchFamily="2" charset="0"/>
              </a:rPr>
              <a:t>SINN</a:t>
            </a:r>
            <a:endParaRPr lang="pt-BR" sz="1400" dirty="0">
              <a:solidFill>
                <a:schemeClr val="bg1"/>
              </a:solidFill>
              <a:latin typeface="Simplon BP Regular" pitchFamily="2" charset="0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336546" y="3714792"/>
            <a:ext cx="1440000" cy="360000"/>
          </a:xfrm>
          <a:prstGeom prst="roundRect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dirty="0" smtClean="0">
                <a:solidFill>
                  <a:schemeClr val="bg1"/>
                </a:solidFill>
                <a:latin typeface="Simplon BP Regular" pitchFamily="2" charset="0"/>
              </a:rPr>
              <a:t>Siebel 6.3</a:t>
            </a:r>
            <a:endParaRPr lang="pt-BR" sz="1400" dirty="0">
              <a:solidFill>
                <a:schemeClr val="bg1"/>
              </a:solidFill>
              <a:latin typeface="Simplon BP Regular" pitchFamily="2" charset="0"/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336546" y="4128444"/>
            <a:ext cx="1440000" cy="360000"/>
          </a:xfrm>
          <a:prstGeom prst="roundRect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dirty="0" smtClean="0">
                <a:solidFill>
                  <a:schemeClr val="bg1"/>
                </a:solidFill>
                <a:latin typeface="Simplon BP Regular" pitchFamily="2" charset="0"/>
              </a:rPr>
              <a:t>SAF</a:t>
            </a:r>
            <a:endParaRPr lang="pt-BR" sz="1400" dirty="0">
              <a:solidFill>
                <a:schemeClr val="bg1"/>
              </a:solidFill>
              <a:latin typeface="Simplon BP Regular" pitchFamily="2" charset="0"/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336546" y="4542096"/>
            <a:ext cx="1440000" cy="360000"/>
          </a:xfrm>
          <a:prstGeom prst="roundRect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dirty="0" smtClean="0">
                <a:solidFill>
                  <a:schemeClr val="bg1"/>
                </a:solidFill>
                <a:latin typeface="Simplon BP Regular" pitchFamily="2" charset="0"/>
              </a:rPr>
              <a:t>SIAC</a:t>
            </a:r>
            <a:endParaRPr lang="pt-BR" sz="1400" dirty="0">
              <a:solidFill>
                <a:schemeClr val="bg1"/>
              </a:solidFill>
              <a:latin typeface="Simplon BP Regular" pitchFamily="2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36546" y="2473836"/>
            <a:ext cx="1440000" cy="360000"/>
          </a:xfrm>
          <a:prstGeom prst="roundRect">
            <a:avLst/>
          </a:prstGeom>
          <a:solidFill>
            <a:srgbClr val="00AA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dirty="0" smtClean="0">
                <a:solidFill>
                  <a:schemeClr val="bg1"/>
                </a:solidFill>
                <a:latin typeface="Simplon BP Regular" pitchFamily="2" charset="0"/>
              </a:rPr>
              <a:t>STC</a:t>
            </a:r>
            <a:endParaRPr lang="pt-BR" sz="1400" dirty="0">
              <a:solidFill>
                <a:schemeClr val="bg1"/>
              </a:solidFill>
              <a:latin typeface="Simplon BP Regular" pitchFamily="2" charset="0"/>
            </a:endParaRPr>
          </a:p>
        </p:txBody>
      </p:sp>
      <p:cxnSp>
        <p:nvCxnSpPr>
          <p:cNvPr id="23" name="Conector de seta reta 22"/>
          <p:cNvCxnSpPr/>
          <p:nvPr/>
        </p:nvCxnSpPr>
        <p:spPr>
          <a:xfrm>
            <a:off x="1813246" y="2652300"/>
            <a:ext cx="72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>
            <a:off x="1813246" y="3066300"/>
            <a:ext cx="72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>
            <a:off x="1813246" y="3894300"/>
            <a:ext cx="72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/>
          <p:nvPr/>
        </p:nvCxnSpPr>
        <p:spPr>
          <a:xfrm>
            <a:off x="1813246" y="4308300"/>
            <a:ext cx="72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>
            <a:off x="1813246" y="3480300"/>
            <a:ext cx="72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/>
          <p:nvPr/>
        </p:nvCxnSpPr>
        <p:spPr>
          <a:xfrm>
            <a:off x="1813246" y="4722300"/>
            <a:ext cx="72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upo 30"/>
          <p:cNvGrpSpPr/>
          <p:nvPr/>
        </p:nvGrpSpPr>
        <p:grpSpPr>
          <a:xfrm>
            <a:off x="2569246" y="2501436"/>
            <a:ext cx="308881" cy="329974"/>
            <a:chOff x="2927756" y="2360838"/>
            <a:chExt cx="308881" cy="329974"/>
          </a:xfrm>
        </p:grpSpPr>
        <p:pic>
          <p:nvPicPr>
            <p:cNvPr id="26" name="Imagem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30" name="Imagem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grpSp>
        <p:nvGrpSpPr>
          <p:cNvPr id="41" name="Grupo 40"/>
          <p:cNvGrpSpPr/>
          <p:nvPr/>
        </p:nvGrpSpPr>
        <p:grpSpPr>
          <a:xfrm>
            <a:off x="2569246" y="2921668"/>
            <a:ext cx="308881" cy="329974"/>
            <a:chOff x="2927756" y="2360838"/>
            <a:chExt cx="308881" cy="329974"/>
          </a:xfrm>
        </p:grpSpPr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43" name="Imagem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grpSp>
        <p:nvGrpSpPr>
          <p:cNvPr id="44" name="Grupo 43"/>
          <p:cNvGrpSpPr/>
          <p:nvPr/>
        </p:nvGrpSpPr>
        <p:grpSpPr>
          <a:xfrm>
            <a:off x="2569246" y="3335668"/>
            <a:ext cx="308881" cy="329974"/>
            <a:chOff x="2927756" y="2360838"/>
            <a:chExt cx="308881" cy="329974"/>
          </a:xfrm>
        </p:grpSpPr>
        <p:pic>
          <p:nvPicPr>
            <p:cNvPr id="45" name="Imagem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46" name="Imagem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grpSp>
        <p:nvGrpSpPr>
          <p:cNvPr id="47" name="Grupo 46"/>
          <p:cNvGrpSpPr/>
          <p:nvPr/>
        </p:nvGrpSpPr>
        <p:grpSpPr>
          <a:xfrm>
            <a:off x="2569246" y="3742095"/>
            <a:ext cx="308881" cy="329974"/>
            <a:chOff x="2927756" y="2360838"/>
            <a:chExt cx="308881" cy="329974"/>
          </a:xfrm>
        </p:grpSpPr>
        <p:pic>
          <p:nvPicPr>
            <p:cNvPr id="48" name="Imagem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49" name="Imagem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grpSp>
        <p:nvGrpSpPr>
          <p:cNvPr id="50" name="Grupo 49"/>
          <p:cNvGrpSpPr/>
          <p:nvPr/>
        </p:nvGrpSpPr>
        <p:grpSpPr>
          <a:xfrm>
            <a:off x="2569246" y="4164301"/>
            <a:ext cx="308881" cy="329974"/>
            <a:chOff x="2927756" y="2360838"/>
            <a:chExt cx="308881" cy="329974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52" name="Imagem 5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grpSp>
        <p:nvGrpSpPr>
          <p:cNvPr id="53" name="Grupo 52"/>
          <p:cNvGrpSpPr/>
          <p:nvPr/>
        </p:nvGrpSpPr>
        <p:grpSpPr>
          <a:xfrm>
            <a:off x="2569246" y="4542096"/>
            <a:ext cx="308881" cy="329974"/>
            <a:chOff x="2927756" y="2360838"/>
            <a:chExt cx="308881" cy="329974"/>
          </a:xfrm>
        </p:grpSpPr>
        <p:pic>
          <p:nvPicPr>
            <p:cNvPr id="54" name="Imagem 5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55" name="Imagem 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sp>
        <p:nvSpPr>
          <p:cNvPr id="105" name="Retângulo de cantos arredondados 104"/>
          <p:cNvSpPr/>
          <p:nvPr/>
        </p:nvSpPr>
        <p:spPr>
          <a:xfrm>
            <a:off x="7208304" y="3513406"/>
            <a:ext cx="1440000" cy="360000"/>
          </a:xfrm>
          <a:prstGeom prst="roundRect">
            <a:avLst/>
          </a:prstGeom>
          <a:solidFill>
            <a:srgbClr val="F838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400" dirty="0" smtClean="0">
                <a:solidFill>
                  <a:schemeClr val="bg1"/>
                </a:solidFill>
                <a:latin typeface="Simplon BP Regular" pitchFamily="2" charset="0"/>
              </a:rPr>
              <a:t>OSC</a:t>
            </a:r>
            <a:endParaRPr lang="pt-BR" sz="1400" dirty="0">
              <a:solidFill>
                <a:schemeClr val="bg1"/>
              </a:solidFill>
              <a:latin typeface="Simplon BP Regular" pitchFamily="2" charset="0"/>
            </a:endParaRPr>
          </a:p>
        </p:txBody>
      </p:sp>
      <p:sp>
        <p:nvSpPr>
          <p:cNvPr id="108" name="Texto Explicativo 1 (Ênfase) 107"/>
          <p:cNvSpPr/>
          <p:nvPr/>
        </p:nvSpPr>
        <p:spPr>
          <a:xfrm flipH="1">
            <a:off x="-298054" y="2241583"/>
            <a:ext cx="2340000" cy="226800"/>
          </a:xfrm>
          <a:prstGeom prst="accentCallout1">
            <a:avLst>
              <a:gd name="adj1" fmla="val 40799"/>
              <a:gd name="adj2" fmla="val -2370"/>
              <a:gd name="adj3" fmla="val 134942"/>
              <a:gd name="adj4" fmla="val -26409"/>
            </a:avLst>
          </a:prstGeom>
          <a:noFill/>
          <a:ln>
            <a:solidFill>
              <a:srgbClr val="00AAA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800"/>
              </a:spcBef>
            </a:pPr>
            <a:r>
              <a:rPr lang="pt-BR" sz="1000" dirty="0" smtClean="0">
                <a:solidFill>
                  <a:srgbClr val="00AAAD"/>
                </a:solidFill>
                <a:latin typeface="Simplon BP Regular" pitchFamily="2" charset="0"/>
              </a:rPr>
              <a:t>Resultado das macros de Extração</a:t>
            </a:r>
            <a:endParaRPr lang="pt-BR" sz="1000" dirty="0">
              <a:solidFill>
                <a:srgbClr val="00AAAD"/>
              </a:solidFill>
              <a:latin typeface="Simplon BP Regular" pitchFamily="2" charset="0"/>
            </a:endParaRPr>
          </a:p>
        </p:txBody>
      </p:sp>
      <p:cxnSp>
        <p:nvCxnSpPr>
          <p:cNvPr id="56" name="Conector reto 55"/>
          <p:cNvCxnSpPr/>
          <p:nvPr/>
        </p:nvCxnSpPr>
        <p:spPr>
          <a:xfrm>
            <a:off x="4572000" y="2473836"/>
            <a:ext cx="0" cy="2428260"/>
          </a:xfrm>
          <a:prstGeom prst="line">
            <a:avLst/>
          </a:prstGeom>
          <a:ln w="19050" cmpd="sng">
            <a:solidFill>
              <a:srgbClr val="4D4D4D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Imagem 101"/>
          <p:cNvPicPr>
            <a:picLocks noChangeAspect="1"/>
          </p:cNvPicPr>
          <p:nvPr/>
        </p:nvPicPr>
        <p:blipFill rotWithShape="1">
          <a:blip r:embed="rId6"/>
          <a:srcRect l="567" t="57454" r="90502" b="28093"/>
          <a:stretch/>
        </p:blipFill>
        <p:spPr>
          <a:xfrm>
            <a:off x="5967594" y="3426638"/>
            <a:ext cx="581013" cy="528633"/>
          </a:xfrm>
          <a:prstGeom prst="rect">
            <a:avLst/>
          </a:prstGeom>
          <a:ln>
            <a:noFill/>
          </a:ln>
        </p:spPr>
      </p:pic>
      <p:sp>
        <p:nvSpPr>
          <p:cNvPr id="107" name="Texto Explicativo 1 (Ênfase) 106"/>
          <p:cNvSpPr/>
          <p:nvPr/>
        </p:nvSpPr>
        <p:spPr>
          <a:xfrm>
            <a:off x="6527875" y="2826027"/>
            <a:ext cx="858763" cy="134576"/>
          </a:xfrm>
          <a:prstGeom prst="accentCallout1">
            <a:avLst>
              <a:gd name="adj1" fmla="val 34184"/>
              <a:gd name="adj2" fmla="val -3456"/>
              <a:gd name="adj3" fmla="val 490302"/>
              <a:gd name="adj4" fmla="val -41084"/>
            </a:avLst>
          </a:prstGeom>
          <a:noFill/>
          <a:ln>
            <a:solidFill>
              <a:srgbClr val="F8381C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800"/>
              </a:spcBef>
            </a:pPr>
            <a:r>
              <a:rPr lang="pt-BR" sz="1000" b="1" dirty="0" smtClean="0">
                <a:solidFill>
                  <a:srgbClr val="F8381C"/>
                </a:solidFill>
                <a:latin typeface="Simplon BP Regular" pitchFamily="2" charset="0"/>
              </a:rPr>
              <a:t>Data </a:t>
            </a:r>
            <a:r>
              <a:rPr lang="pt-BR" sz="1000" b="1" dirty="0" err="1" smtClean="0">
                <a:solidFill>
                  <a:srgbClr val="F8381C"/>
                </a:solidFill>
                <a:latin typeface="Simplon BP Regular" pitchFamily="2" charset="0"/>
              </a:rPr>
              <a:t>Integrator</a:t>
            </a:r>
            <a:endParaRPr lang="pt-BR" sz="1000" b="1" dirty="0">
              <a:solidFill>
                <a:srgbClr val="F8381C"/>
              </a:solidFill>
              <a:latin typeface="Simplon BP Regular" pitchFamily="2" charset="0"/>
            </a:endParaRPr>
          </a:p>
        </p:txBody>
      </p:sp>
      <p:cxnSp>
        <p:nvCxnSpPr>
          <p:cNvPr id="110" name="Conector de seta reta 109"/>
          <p:cNvCxnSpPr>
            <a:stCxn id="152" idx="3"/>
            <a:endCxn id="102" idx="1"/>
          </p:cNvCxnSpPr>
          <p:nvPr/>
        </p:nvCxnSpPr>
        <p:spPr>
          <a:xfrm>
            <a:off x="5098815" y="2620491"/>
            <a:ext cx="868779" cy="1070464"/>
          </a:xfrm>
          <a:prstGeom prst="straightConnector1">
            <a:avLst/>
          </a:prstGeom>
          <a:ln w="12700" cmpd="sng">
            <a:solidFill>
              <a:srgbClr val="F8381C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/>
          <p:cNvCxnSpPr/>
          <p:nvPr/>
        </p:nvCxnSpPr>
        <p:spPr>
          <a:xfrm>
            <a:off x="6537969" y="3693009"/>
            <a:ext cx="648000" cy="0"/>
          </a:xfrm>
          <a:prstGeom prst="straightConnector1">
            <a:avLst/>
          </a:prstGeom>
          <a:ln w="12700" cmpd="sng">
            <a:solidFill>
              <a:srgbClr val="F8381C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o Explicativo 1 (Ênfase) 115"/>
          <p:cNvSpPr/>
          <p:nvPr/>
        </p:nvSpPr>
        <p:spPr>
          <a:xfrm>
            <a:off x="4367252" y="1998367"/>
            <a:ext cx="1099922" cy="453600"/>
          </a:xfrm>
          <a:prstGeom prst="accentCallout1">
            <a:avLst/>
          </a:prstGeom>
          <a:noFill/>
          <a:ln>
            <a:solidFill>
              <a:srgbClr val="00AAA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800"/>
              </a:spcBef>
            </a:pPr>
            <a:r>
              <a:rPr lang="pt-BR" sz="1000" dirty="0" smtClean="0">
                <a:solidFill>
                  <a:srgbClr val="00AAAD"/>
                </a:solidFill>
                <a:latin typeface="Simplon BP Regular" pitchFamily="2" charset="0"/>
              </a:rPr>
              <a:t>Macros de Consolidação</a:t>
            </a:r>
            <a:endParaRPr lang="pt-BR" sz="1000" dirty="0">
              <a:solidFill>
                <a:srgbClr val="00AAAD"/>
              </a:solidFill>
              <a:latin typeface="Simplon BP Regular" pitchFamily="2" charset="0"/>
            </a:endParaRPr>
          </a:p>
        </p:txBody>
      </p:sp>
      <p:sp>
        <p:nvSpPr>
          <p:cNvPr id="117" name="Texto Explicativo 1 (Ênfase) 116"/>
          <p:cNvSpPr/>
          <p:nvPr/>
        </p:nvSpPr>
        <p:spPr>
          <a:xfrm flipH="1">
            <a:off x="2231789" y="4823766"/>
            <a:ext cx="1155285" cy="281734"/>
          </a:xfrm>
          <a:prstGeom prst="accentCallout1">
            <a:avLst>
              <a:gd name="adj1" fmla="val 18750"/>
              <a:gd name="adj2" fmla="val -8333"/>
              <a:gd name="adj3" fmla="val -2279"/>
              <a:gd name="adj4" fmla="val -22409"/>
            </a:avLst>
          </a:prstGeom>
          <a:noFill/>
          <a:ln>
            <a:solidFill>
              <a:srgbClr val="00AAA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800"/>
              </a:spcBef>
            </a:pPr>
            <a:r>
              <a:rPr lang="pt-BR" sz="1000" dirty="0" smtClean="0">
                <a:solidFill>
                  <a:srgbClr val="00AAAD"/>
                </a:solidFill>
                <a:latin typeface="Simplon BP Regular" pitchFamily="2" charset="0"/>
              </a:rPr>
              <a:t>Manipulação Manual</a:t>
            </a:r>
            <a:endParaRPr lang="pt-BR" sz="1000" dirty="0">
              <a:solidFill>
                <a:srgbClr val="00AAAD"/>
              </a:solidFill>
              <a:latin typeface="Simplon BP Regular" pitchFamily="2" charset="0"/>
            </a:endParaRPr>
          </a:p>
        </p:txBody>
      </p:sp>
      <p:cxnSp>
        <p:nvCxnSpPr>
          <p:cNvPr id="66" name="Conector de seta reta 65"/>
          <p:cNvCxnSpPr/>
          <p:nvPr/>
        </p:nvCxnSpPr>
        <p:spPr>
          <a:xfrm>
            <a:off x="2901820" y="2652296"/>
            <a:ext cx="72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/>
          <p:cNvCxnSpPr/>
          <p:nvPr/>
        </p:nvCxnSpPr>
        <p:spPr>
          <a:xfrm>
            <a:off x="2901820" y="3066296"/>
            <a:ext cx="72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/>
          <p:nvPr/>
        </p:nvCxnSpPr>
        <p:spPr>
          <a:xfrm>
            <a:off x="2901820" y="3894296"/>
            <a:ext cx="72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>
            <a:off x="2901820" y="4308296"/>
            <a:ext cx="72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de seta reta 69"/>
          <p:cNvCxnSpPr/>
          <p:nvPr/>
        </p:nvCxnSpPr>
        <p:spPr>
          <a:xfrm>
            <a:off x="2901820" y="3480296"/>
            <a:ext cx="72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/>
          <p:nvPr/>
        </p:nvCxnSpPr>
        <p:spPr>
          <a:xfrm>
            <a:off x="2901820" y="4722296"/>
            <a:ext cx="72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3" name="Grupo 72"/>
          <p:cNvGrpSpPr/>
          <p:nvPr/>
        </p:nvGrpSpPr>
        <p:grpSpPr>
          <a:xfrm>
            <a:off x="3657820" y="2501432"/>
            <a:ext cx="308881" cy="329974"/>
            <a:chOff x="2927756" y="2360838"/>
            <a:chExt cx="308881" cy="329974"/>
          </a:xfrm>
        </p:grpSpPr>
        <p:pic>
          <p:nvPicPr>
            <p:cNvPr id="74" name="Imagem 7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75" name="Imagem 7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grpSp>
        <p:nvGrpSpPr>
          <p:cNvPr id="76" name="Grupo 75"/>
          <p:cNvGrpSpPr/>
          <p:nvPr/>
        </p:nvGrpSpPr>
        <p:grpSpPr>
          <a:xfrm>
            <a:off x="3657820" y="2921664"/>
            <a:ext cx="308881" cy="329974"/>
            <a:chOff x="2927756" y="2360838"/>
            <a:chExt cx="308881" cy="329974"/>
          </a:xfrm>
        </p:grpSpPr>
        <p:pic>
          <p:nvPicPr>
            <p:cNvPr id="77" name="Imagem 7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78" name="Imagem 7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grpSp>
        <p:nvGrpSpPr>
          <p:cNvPr id="79" name="Grupo 78"/>
          <p:cNvGrpSpPr/>
          <p:nvPr/>
        </p:nvGrpSpPr>
        <p:grpSpPr>
          <a:xfrm>
            <a:off x="3657820" y="3335664"/>
            <a:ext cx="308881" cy="329974"/>
            <a:chOff x="2927756" y="2360838"/>
            <a:chExt cx="308881" cy="329974"/>
          </a:xfrm>
        </p:grpSpPr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81" name="Imagem 8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grpSp>
        <p:nvGrpSpPr>
          <p:cNvPr id="82" name="Grupo 81"/>
          <p:cNvGrpSpPr/>
          <p:nvPr/>
        </p:nvGrpSpPr>
        <p:grpSpPr>
          <a:xfrm>
            <a:off x="3657820" y="3742091"/>
            <a:ext cx="308881" cy="329974"/>
            <a:chOff x="2927756" y="2360838"/>
            <a:chExt cx="308881" cy="329974"/>
          </a:xfrm>
        </p:grpSpPr>
        <p:pic>
          <p:nvPicPr>
            <p:cNvPr id="83" name="Imagem 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84" name="Imagem 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grpSp>
        <p:nvGrpSpPr>
          <p:cNvPr id="85" name="Grupo 84"/>
          <p:cNvGrpSpPr/>
          <p:nvPr/>
        </p:nvGrpSpPr>
        <p:grpSpPr>
          <a:xfrm>
            <a:off x="3657820" y="4164297"/>
            <a:ext cx="308881" cy="329974"/>
            <a:chOff x="2927756" y="2360838"/>
            <a:chExt cx="308881" cy="329974"/>
          </a:xfrm>
        </p:grpSpPr>
        <p:pic>
          <p:nvPicPr>
            <p:cNvPr id="86" name="Imagem 8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87" name="Imagem 8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grpSp>
        <p:nvGrpSpPr>
          <p:cNvPr id="88" name="Grupo 87"/>
          <p:cNvGrpSpPr/>
          <p:nvPr/>
        </p:nvGrpSpPr>
        <p:grpSpPr>
          <a:xfrm>
            <a:off x="3657820" y="4542092"/>
            <a:ext cx="308881" cy="329974"/>
            <a:chOff x="2927756" y="2360838"/>
            <a:chExt cx="308881" cy="329974"/>
          </a:xfrm>
        </p:grpSpPr>
        <p:pic>
          <p:nvPicPr>
            <p:cNvPr id="89" name="Imagem 8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90" name="Imagem 8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cxnSp>
        <p:nvCxnSpPr>
          <p:cNvPr id="91" name="Conector de seta reta 90"/>
          <p:cNvCxnSpPr/>
          <p:nvPr/>
        </p:nvCxnSpPr>
        <p:spPr>
          <a:xfrm>
            <a:off x="4001275" y="2652292"/>
            <a:ext cx="72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/>
          <p:cNvCxnSpPr/>
          <p:nvPr/>
        </p:nvCxnSpPr>
        <p:spPr>
          <a:xfrm>
            <a:off x="4001275" y="3066292"/>
            <a:ext cx="72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de seta reta 99"/>
          <p:cNvCxnSpPr/>
          <p:nvPr/>
        </p:nvCxnSpPr>
        <p:spPr>
          <a:xfrm>
            <a:off x="4001275" y="3894292"/>
            <a:ext cx="72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de seta reta 100"/>
          <p:cNvCxnSpPr/>
          <p:nvPr/>
        </p:nvCxnSpPr>
        <p:spPr>
          <a:xfrm>
            <a:off x="4001275" y="4308292"/>
            <a:ext cx="72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de seta reta 105"/>
          <p:cNvCxnSpPr/>
          <p:nvPr/>
        </p:nvCxnSpPr>
        <p:spPr>
          <a:xfrm>
            <a:off x="4001275" y="3480292"/>
            <a:ext cx="72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de seta reta 108"/>
          <p:cNvCxnSpPr/>
          <p:nvPr/>
        </p:nvCxnSpPr>
        <p:spPr>
          <a:xfrm>
            <a:off x="4001275" y="4722292"/>
            <a:ext cx="720000" cy="0"/>
          </a:xfrm>
          <a:prstGeom prst="straightConnector1">
            <a:avLst/>
          </a:prstGeom>
          <a:ln w="12700" cmpd="sng">
            <a:solidFill>
              <a:srgbClr val="00AAAD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1" name="Grupo 150"/>
          <p:cNvGrpSpPr/>
          <p:nvPr/>
        </p:nvGrpSpPr>
        <p:grpSpPr>
          <a:xfrm>
            <a:off x="4789934" y="2501428"/>
            <a:ext cx="308881" cy="329974"/>
            <a:chOff x="2927756" y="2360838"/>
            <a:chExt cx="308881" cy="329974"/>
          </a:xfrm>
        </p:grpSpPr>
        <p:pic>
          <p:nvPicPr>
            <p:cNvPr id="152" name="Imagem 1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153" name="Imagem 1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grpSp>
        <p:nvGrpSpPr>
          <p:cNvPr id="154" name="Grupo 153"/>
          <p:cNvGrpSpPr/>
          <p:nvPr/>
        </p:nvGrpSpPr>
        <p:grpSpPr>
          <a:xfrm>
            <a:off x="4789934" y="2921660"/>
            <a:ext cx="308881" cy="329974"/>
            <a:chOff x="2927756" y="2360838"/>
            <a:chExt cx="308881" cy="329974"/>
          </a:xfrm>
        </p:grpSpPr>
        <p:pic>
          <p:nvPicPr>
            <p:cNvPr id="155" name="Imagem 1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156" name="Imagem 15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grpSp>
        <p:nvGrpSpPr>
          <p:cNvPr id="157" name="Grupo 156"/>
          <p:cNvGrpSpPr/>
          <p:nvPr/>
        </p:nvGrpSpPr>
        <p:grpSpPr>
          <a:xfrm>
            <a:off x="4789934" y="3335660"/>
            <a:ext cx="308881" cy="329974"/>
            <a:chOff x="2927756" y="2360838"/>
            <a:chExt cx="308881" cy="329974"/>
          </a:xfrm>
        </p:grpSpPr>
        <p:pic>
          <p:nvPicPr>
            <p:cNvPr id="158" name="Imagem 1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159" name="Imagem 15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grpSp>
        <p:nvGrpSpPr>
          <p:cNvPr id="160" name="Grupo 159"/>
          <p:cNvGrpSpPr/>
          <p:nvPr/>
        </p:nvGrpSpPr>
        <p:grpSpPr>
          <a:xfrm>
            <a:off x="4789934" y="3742087"/>
            <a:ext cx="308881" cy="329974"/>
            <a:chOff x="2927756" y="2360838"/>
            <a:chExt cx="308881" cy="329974"/>
          </a:xfrm>
        </p:grpSpPr>
        <p:pic>
          <p:nvPicPr>
            <p:cNvPr id="161" name="Imagem 1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162" name="Imagem 1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grpSp>
        <p:nvGrpSpPr>
          <p:cNvPr id="163" name="Grupo 162"/>
          <p:cNvGrpSpPr/>
          <p:nvPr/>
        </p:nvGrpSpPr>
        <p:grpSpPr>
          <a:xfrm>
            <a:off x="4789934" y="4164293"/>
            <a:ext cx="308881" cy="329974"/>
            <a:chOff x="2927756" y="2360838"/>
            <a:chExt cx="308881" cy="329974"/>
          </a:xfrm>
        </p:grpSpPr>
        <p:pic>
          <p:nvPicPr>
            <p:cNvPr id="164" name="Imagem 16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165" name="Imagem 16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grpSp>
        <p:nvGrpSpPr>
          <p:cNvPr id="166" name="Grupo 165"/>
          <p:cNvGrpSpPr/>
          <p:nvPr/>
        </p:nvGrpSpPr>
        <p:grpSpPr>
          <a:xfrm>
            <a:off x="4789934" y="4542088"/>
            <a:ext cx="308881" cy="329974"/>
            <a:chOff x="2927756" y="2360838"/>
            <a:chExt cx="308881" cy="329974"/>
          </a:xfrm>
        </p:grpSpPr>
        <p:pic>
          <p:nvPicPr>
            <p:cNvPr id="167" name="Imagem 16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6612" y="2360838"/>
              <a:ext cx="200025" cy="238125"/>
            </a:xfrm>
            <a:prstGeom prst="rect">
              <a:avLst/>
            </a:prstGeom>
          </p:spPr>
        </p:pic>
        <p:pic>
          <p:nvPicPr>
            <p:cNvPr id="168" name="Imagem 16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7756" y="2490787"/>
              <a:ext cx="200025" cy="200025"/>
            </a:xfrm>
            <a:prstGeom prst="rect">
              <a:avLst/>
            </a:prstGeom>
          </p:spPr>
        </p:pic>
      </p:grpSp>
      <p:cxnSp>
        <p:nvCxnSpPr>
          <p:cNvPr id="169" name="Conector de seta reta 168"/>
          <p:cNvCxnSpPr>
            <a:stCxn id="155" idx="3"/>
            <a:endCxn id="102" idx="1"/>
          </p:cNvCxnSpPr>
          <p:nvPr/>
        </p:nvCxnSpPr>
        <p:spPr>
          <a:xfrm>
            <a:off x="5098815" y="3040723"/>
            <a:ext cx="868779" cy="650232"/>
          </a:xfrm>
          <a:prstGeom prst="straightConnector1">
            <a:avLst/>
          </a:prstGeom>
          <a:ln w="12700" cmpd="sng">
            <a:solidFill>
              <a:srgbClr val="F8381C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de seta reta 169"/>
          <p:cNvCxnSpPr>
            <a:stCxn id="158" idx="3"/>
            <a:endCxn id="102" idx="1"/>
          </p:cNvCxnSpPr>
          <p:nvPr/>
        </p:nvCxnSpPr>
        <p:spPr>
          <a:xfrm>
            <a:off x="5098815" y="3454723"/>
            <a:ext cx="868779" cy="236232"/>
          </a:xfrm>
          <a:prstGeom prst="straightConnector1">
            <a:avLst/>
          </a:prstGeom>
          <a:ln w="12700" cmpd="sng">
            <a:solidFill>
              <a:srgbClr val="F8381C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de seta reta 170"/>
          <p:cNvCxnSpPr>
            <a:stCxn id="161" idx="3"/>
            <a:endCxn id="102" idx="1"/>
          </p:cNvCxnSpPr>
          <p:nvPr/>
        </p:nvCxnSpPr>
        <p:spPr>
          <a:xfrm flipV="1">
            <a:off x="5098815" y="3690955"/>
            <a:ext cx="868779" cy="170195"/>
          </a:xfrm>
          <a:prstGeom prst="straightConnector1">
            <a:avLst/>
          </a:prstGeom>
          <a:ln w="12700" cmpd="sng">
            <a:solidFill>
              <a:srgbClr val="F8381C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de seta reta 171"/>
          <p:cNvCxnSpPr>
            <a:stCxn id="164" idx="3"/>
            <a:endCxn id="102" idx="1"/>
          </p:cNvCxnSpPr>
          <p:nvPr/>
        </p:nvCxnSpPr>
        <p:spPr>
          <a:xfrm flipV="1">
            <a:off x="5098815" y="3690955"/>
            <a:ext cx="868779" cy="592401"/>
          </a:xfrm>
          <a:prstGeom prst="straightConnector1">
            <a:avLst/>
          </a:prstGeom>
          <a:ln w="12700" cmpd="sng">
            <a:solidFill>
              <a:srgbClr val="F8381C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de seta reta 172"/>
          <p:cNvCxnSpPr>
            <a:stCxn id="167" idx="3"/>
            <a:endCxn id="102" idx="1"/>
          </p:cNvCxnSpPr>
          <p:nvPr/>
        </p:nvCxnSpPr>
        <p:spPr>
          <a:xfrm flipV="1">
            <a:off x="5098815" y="3690955"/>
            <a:ext cx="868779" cy="970196"/>
          </a:xfrm>
          <a:prstGeom prst="straightConnector1">
            <a:avLst/>
          </a:prstGeom>
          <a:ln w="12700" cmpd="sng">
            <a:solidFill>
              <a:srgbClr val="F8381C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394" name="CaixaDeTexto 59393"/>
          <p:cNvSpPr txBox="1"/>
          <p:nvPr/>
        </p:nvSpPr>
        <p:spPr>
          <a:xfrm>
            <a:off x="5710418" y="4008123"/>
            <a:ext cx="3375787" cy="890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1800"/>
              </a:lnSpc>
              <a:spcBef>
                <a:spcPts val="800"/>
              </a:spcBef>
              <a:defRPr sz="1600">
                <a:solidFill>
                  <a:srgbClr val="4D4D4D"/>
                </a:solidFill>
                <a:latin typeface="Simplon BP Regular" pitchFamily="2" charset="0"/>
              </a:defRPr>
            </a:lvl1pPr>
          </a:lstStyle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1000" b="1" dirty="0">
                <a:solidFill>
                  <a:srgbClr val="F8381C"/>
                </a:solidFill>
              </a:rPr>
              <a:t>Atividades:</a:t>
            </a:r>
          </a:p>
          <a:p>
            <a:pPr marL="171450" indent="-17145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F8381C"/>
                </a:solidFill>
              </a:rPr>
              <a:t>Transformação dos modelos de dados para o modelo OSC;</a:t>
            </a:r>
          </a:p>
          <a:p>
            <a:pPr marL="171450" indent="-17145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F8381C"/>
                </a:solidFill>
              </a:rPr>
              <a:t>Execução de regras de Ref. Data;</a:t>
            </a:r>
          </a:p>
          <a:p>
            <a:pPr marL="171450" indent="-17145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F8381C"/>
                </a:solidFill>
              </a:rPr>
              <a:t>Tratamento de registros </a:t>
            </a:r>
            <a:r>
              <a:rPr lang="pt-BR" sz="1000" dirty="0" smtClean="0">
                <a:solidFill>
                  <a:srgbClr val="F8381C"/>
                </a:solidFill>
              </a:rPr>
              <a:t>rejeitados</a:t>
            </a:r>
            <a:r>
              <a:rPr lang="pt-BR" sz="1000" dirty="0">
                <a:solidFill>
                  <a:srgbClr val="F8381C"/>
                </a:solidFill>
              </a:rPr>
              <a:t>*</a:t>
            </a:r>
          </a:p>
        </p:txBody>
      </p:sp>
      <p:sp>
        <p:nvSpPr>
          <p:cNvPr id="103" name="CaixaDeTexto 102"/>
          <p:cNvSpPr txBox="1"/>
          <p:nvPr/>
        </p:nvSpPr>
        <p:spPr>
          <a:xfrm>
            <a:off x="5142726" y="4950637"/>
            <a:ext cx="3968835" cy="2263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1800"/>
              </a:lnSpc>
              <a:spcBef>
                <a:spcPts val="800"/>
              </a:spcBef>
              <a:defRPr sz="1600">
                <a:solidFill>
                  <a:srgbClr val="4D4D4D"/>
                </a:solidFill>
                <a:latin typeface="Simplon BP Regular" pitchFamily="2" charset="0"/>
              </a:defRPr>
            </a:lvl1pPr>
          </a:lstStyle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900" b="1" dirty="0" smtClean="0"/>
              <a:t>* Não foi identificado nenhuma mecânica para tratamento de erros na proposta</a:t>
            </a:r>
            <a:endParaRPr lang="pt-BR" sz="900" b="1" dirty="0"/>
          </a:p>
        </p:txBody>
      </p:sp>
      <p:grpSp>
        <p:nvGrpSpPr>
          <p:cNvPr id="104" name="Grupo 103"/>
          <p:cNvGrpSpPr/>
          <p:nvPr/>
        </p:nvGrpSpPr>
        <p:grpSpPr>
          <a:xfrm>
            <a:off x="1722811" y="2481017"/>
            <a:ext cx="293687" cy="314325"/>
            <a:chOff x="7815263" y="3378200"/>
            <a:chExt cx="293687" cy="314325"/>
          </a:xfrm>
        </p:grpSpPr>
        <p:pic>
          <p:nvPicPr>
            <p:cNvPr id="112" name="Imagem 1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113" name="Imagem 1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  <p:grpSp>
        <p:nvGrpSpPr>
          <p:cNvPr id="114" name="Grupo 113"/>
          <p:cNvGrpSpPr/>
          <p:nvPr/>
        </p:nvGrpSpPr>
        <p:grpSpPr>
          <a:xfrm>
            <a:off x="1722811" y="2898416"/>
            <a:ext cx="293687" cy="314325"/>
            <a:chOff x="7815263" y="3378200"/>
            <a:chExt cx="293687" cy="314325"/>
          </a:xfrm>
        </p:grpSpPr>
        <p:pic>
          <p:nvPicPr>
            <p:cNvPr id="115" name="Imagem 1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118" name="Imagem 1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  <p:grpSp>
        <p:nvGrpSpPr>
          <p:cNvPr id="119" name="Grupo 118"/>
          <p:cNvGrpSpPr/>
          <p:nvPr/>
        </p:nvGrpSpPr>
        <p:grpSpPr>
          <a:xfrm>
            <a:off x="1720293" y="3307408"/>
            <a:ext cx="293687" cy="314325"/>
            <a:chOff x="7815263" y="3378200"/>
            <a:chExt cx="293687" cy="314325"/>
          </a:xfrm>
        </p:grpSpPr>
        <p:pic>
          <p:nvPicPr>
            <p:cNvPr id="120" name="Imagem 1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121" name="Imagem 1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  <p:grpSp>
        <p:nvGrpSpPr>
          <p:cNvPr id="122" name="Grupo 121"/>
          <p:cNvGrpSpPr/>
          <p:nvPr/>
        </p:nvGrpSpPr>
        <p:grpSpPr>
          <a:xfrm>
            <a:off x="1720293" y="3726508"/>
            <a:ext cx="293687" cy="314325"/>
            <a:chOff x="7815263" y="3378200"/>
            <a:chExt cx="293687" cy="314325"/>
          </a:xfrm>
        </p:grpSpPr>
        <p:pic>
          <p:nvPicPr>
            <p:cNvPr id="123" name="Imagem 1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124" name="Imagem 1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  <p:grpSp>
        <p:nvGrpSpPr>
          <p:cNvPr id="125" name="Grupo 124"/>
          <p:cNvGrpSpPr/>
          <p:nvPr/>
        </p:nvGrpSpPr>
        <p:grpSpPr>
          <a:xfrm>
            <a:off x="1722811" y="4133211"/>
            <a:ext cx="293687" cy="314325"/>
            <a:chOff x="7815263" y="3378200"/>
            <a:chExt cx="293687" cy="314325"/>
          </a:xfrm>
        </p:grpSpPr>
        <p:pic>
          <p:nvPicPr>
            <p:cNvPr id="126" name="Imagem 1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127" name="Imagem 1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  <p:grpSp>
        <p:nvGrpSpPr>
          <p:cNvPr id="128" name="Grupo 127"/>
          <p:cNvGrpSpPr/>
          <p:nvPr/>
        </p:nvGrpSpPr>
        <p:grpSpPr>
          <a:xfrm>
            <a:off x="1720293" y="4551017"/>
            <a:ext cx="293687" cy="314325"/>
            <a:chOff x="7815263" y="3378200"/>
            <a:chExt cx="293687" cy="314325"/>
          </a:xfrm>
        </p:grpSpPr>
        <p:pic>
          <p:nvPicPr>
            <p:cNvPr id="129" name="Imagem 1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0350" y="3378200"/>
              <a:ext cx="228600" cy="266700"/>
            </a:xfrm>
            <a:prstGeom prst="rect">
              <a:avLst/>
            </a:prstGeom>
          </p:spPr>
        </p:pic>
        <p:pic>
          <p:nvPicPr>
            <p:cNvPr id="130" name="Imagem 1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15263" y="3587750"/>
              <a:ext cx="123825" cy="10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437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Dark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BE69251E2503D44B71B7D84B4EB979C" ma:contentTypeVersion="0" ma:contentTypeDescription="Crie um novo documento." ma:contentTypeScope="" ma:versionID="6e0efe4ace4fc75dbfca1b88882ecef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e078010f886becc52d8153076464ff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EADE57-4CF9-4E15-A8C3-7D5A00F74207}"/>
</file>

<file path=customXml/itemProps2.xml><?xml version="1.0" encoding="utf-8"?>
<ds:datastoreItem xmlns:ds="http://schemas.openxmlformats.org/officeDocument/2006/customXml" ds:itemID="{DFCDD073-5C23-4979-8D69-F5C8A80C7814}"/>
</file>

<file path=customXml/itemProps3.xml><?xml version="1.0" encoding="utf-8"?>
<ds:datastoreItem xmlns:ds="http://schemas.openxmlformats.org/officeDocument/2006/customXml" ds:itemID="{0D334F20-3136-4D11-878F-DF284C67C533}"/>
</file>

<file path=docProps/app.xml><?xml version="1.0" encoding="utf-8"?>
<Properties xmlns="http://schemas.openxmlformats.org/officeDocument/2006/extended-properties" xmlns:vt="http://schemas.openxmlformats.org/officeDocument/2006/docPropsVTypes">
  <Template>FBBR0598.TP.130513.PPT</Template>
  <TotalTime>2958</TotalTime>
  <Words>2250</Words>
  <Application>Microsoft Office PowerPoint</Application>
  <PresentationFormat>Apresentação na tela (16:9)</PresentationFormat>
  <Paragraphs>337</Paragraphs>
  <Slides>27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27</vt:i4>
      </vt:variant>
    </vt:vector>
  </HeadingPairs>
  <TitlesOfParts>
    <vt:vector size="39" baseType="lpstr">
      <vt:lpstr>Arial</vt:lpstr>
      <vt:lpstr>Calibri</vt:lpstr>
      <vt:lpstr>Chronicle Text G1</vt:lpstr>
      <vt:lpstr>Georgia</vt:lpstr>
      <vt:lpstr>Museo Sans 300</vt:lpstr>
      <vt:lpstr>Museo Sans 500</vt:lpstr>
      <vt:lpstr>Museo Sans 700</vt:lpstr>
      <vt:lpstr>Simplon BP Regular</vt:lpstr>
      <vt:lpstr>Simplon Oi Headline</vt:lpstr>
      <vt:lpstr>Wingdings</vt:lpstr>
      <vt:lpstr>FBBR0598.TP.130513</vt:lpstr>
      <vt:lpstr>Dark</vt:lpstr>
      <vt:lpstr>CRM Unificado</vt:lpstr>
      <vt:lpstr>Apresentação do PowerPoint</vt:lpstr>
      <vt:lpstr>Apresentação do PowerPoint</vt:lpstr>
      <vt:lpstr>Sumário Executivo</vt:lpstr>
      <vt:lpstr>Contexto</vt:lpstr>
      <vt:lpstr>Contexto</vt:lpstr>
      <vt:lpstr>Contexto</vt:lpstr>
      <vt:lpstr>Contexto</vt:lpstr>
      <vt:lpstr>Contexto</vt:lpstr>
      <vt:lpstr>Contexto</vt:lpstr>
      <vt:lpstr>Contexto</vt:lpstr>
      <vt:lpstr>Contexto</vt:lpstr>
      <vt:lpstr>Propostas</vt:lpstr>
      <vt:lpstr>Propostas</vt:lpstr>
      <vt:lpstr>Propostas</vt:lpstr>
      <vt:lpstr>Propostas</vt:lpstr>
      <vt:lpstr>Propostas</vt:lpstr>
      <vt:lpstr>Propostas</vt:lpstr>
      <vt:lpstr>Propostas</vt:lpstr>
      <vt:lpstr>Propostas</vt:lpstr>
      <vt:lpstr>Propostas</vt:lpstr>
      <vt:lpstr>Propostas</vt:lpstr>
      <vt:lpstr>Propostas</vt:lpstr>
      <vt:lpstr>Recomendação</vt:lpstr>
      <vt:lpstr>Recomendação</vt:lpstr>
      <vt:lpstr>Recomendação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Insira o título do projeto em até duas linhas</dc:title>
  <dc:creator>FutureBrand</dc:creator>
  <cp:lastModifiedBy>Felipe Santos</cp:lastModifiedBy>
  <cp:revision>295</cp:revision>
  <dcterms:created xsi:type="dcterms:W3CDTF">2013-05-14T05:19:21Z</dcterms:created>
  <dcterms:modified xsi:type="dcterms:W3CDTF">2015-03-23T16:55:59Z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0x010100ABE69251E2503D44B71B7D84B4EB979C</vt:lpwstr>
  </property>
</Properties>
</file>